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20"/>
  </p:notesMasterIdLst>
  <p:sldIdLst>
    <p:sldId id="291" r:id="rId2"/>
    <p:sldId id="257" r:id="rId3"/>
    <p:sldId id="317" r:id="rId4"/>
    <p:sldId id="304" r:id="rId5"/>
    <p:sldId id="314" r:id="rId6"/>
    <p:sldId id="315" r:id="rId7"/>
    <p:sldId id="316" r:id="rId8"/>
    <p:sldId id="258" r:id="rId9"/>
    <p:sldId id="301" r:id="rId10"/>
    <p:sldId id="312" r:id="rId11"/>
    <p:sldId id="298" r:id="rId12"/>
    <p:sldId id="302" r:id="rId13"/>
    <p:sldId id="303" r:id="rId14"/>
    <p:sldId id="305" r:id="rId15"/>
    <p:sldId id="309" r:id="rId16"/>
    <p:sldId id="308" r:id="rId17"/>
    <p:sldId id="313" r:id="rId18"/>
    <p:sldId id="272"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430" userDrawn="1">
          <p15:clr>
            <a:srgbClr val="747775"/>
          </p15:clr>
        </p15:guide>
        <p15:guide id="2" pos="2852"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9619" autoAdjust="0"/>
  </p:normalViewPr>
  <p:slideViewPr>
    <p:cSldViewPr snapToGrid="0" showGuides="1">
      <p:cViewPr>
        <p:scale>
          <a:sx n="91" d="100"/>
          <a:sy n="91" d="100"/>
        </p:scale>
        <p:origin x="744" y="90"/>
      </p:cViewPr>
      <p:guideLst>
        <p:guide orient="horz" pos="1430"/>
        <p:guide pos="285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badi" panose="020B0604020104020204" pitchFamily="34" charset="0"/>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Arial" panose="020B0604020202020204" pitchFamily="34" charset="0"/>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Arial" panose="020B0604020202020204" pitchFamily="34" charset="0"/>
            </a:endParaRPr>
          </a:p>
        </p:txBody>
      </p:sp>
    </p:spTree>
    <p:extLst>
      <p:ext uri="{BB962C8B-B14F-4D97-AF65-F5344CB8AC3E}">
        <p14:creationId xmlns:p14="http://schemas.microsoft.com/office/powerpoint/2010/main" val="139581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53"/>
          <p:cNvSpPr txBox="1">
            <a:spLocks noGrp="1"/>
          </p:cNvSpPr>
          <p:nvPr>
            <p:ph type="ctrTitle"/>
          </p:nvPr>
        </p:nvSpPr>
        <p:spPr>
          <a:xfrm>
            <a:off x="685800" y="1597819"/>
            <a:ext cx="7772400" cy="1102519"/>
          </a:xfrm>
          <a:prstGeom prst="rect">
            <a:avLst/>
          </a:prstGeom>
          <a:noFill/>
          <a:ln>
            <a:noFill/>
          </a:ln>
        </p:spPr>
        <p:txBody>
          <a:bodyPr spcFirstLastPara="1" wrap="square" lIns="197900" tIns="98950" rIns="197900" bIns="9895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53"/>
          <p:cNvSpPr txBox="1">
            <a:spLocks noGrp="1"/>
          </p:cNvSpPr>
          <p:nvPr>
            <p:ph type="subTitle" idx="1"/>
          </p:nvPr>
        </p:nvSpPr>
        <p:spPr>
          <a:xfrm>
            <a:off x="1371600" y="2914650"/>
            <a:ext cx="6400800" cy="1314450"/>
          </a:xfrm>
          <a:prstGeom prst="rect">
            <a:avLst/>
          </a:prstGeom>
          <a:noFill/>
          <a:ln>
            <a:noFill/>
          </a:ln>
        </p:spPr>
        <p:txBody>
          <a:bodyPr spcFirstLastPara="1" wrap="square" lIns="197900" tIns="98950" rIns="197900" bIns="98950" anchor="t" anchorCtr="0">
            <a:normAutofit/>
          </a:bodyPr>
          <a:lstStyle>
            <a:lvl1pPr lvl="0" algn="ctr">
              <a:lnSpc>
                <a:spcPct val="100000"/>
              </a:lnSpc>
              <a:spcBef>
                <a:spcPts val="535"/>
              </a:spcBef>
              <a:spcAft>
                <a:spcPts val="0"/>
              </a:spcAft>
              <a:buClr>
                <a:srgbClr val="888888"/>
              </a:buClr>
              <a:buSzPts val="2664"/>
              <a:buNone/>
              <a:defRPr>
                <a:solidFill>
                  <a:srgbClr val="888888"/>
                </a:solidFill>
              </a:defRPr>
            </a:lvl1pPr>
            <a:lvl2pPr lvl="1" algn="ctr">
              <a:lnSpc>
                <a:spcPct val="100000"/>
              </a:lnSpc>
              <a:spcBef>
                <a:spcPts val="470"/>
              </a:spcBef>
              <a:spcAft>
                <a:spcPts val="0"/>
              </a:spcAft>
              <a:buClr>
                <a:srgbClr val="888888"/>
              </a:buClr>
              <a:buSzPts val="2355"/>
              <a:buNone/>
              <a:defRPr>
                <a:solidFill>
                  <a:srgbClr val="888888"/>
                </a:solidFill>
              </a:defRPr>
            </a:lvl2pPr>
            <a:lvl3pPr lvl="2" algn="ctr">
              <a:lnSpc>
                <a:spcPct val="100000"/>
              </a:lnSpc>
              <a:spcBef>
                <a:spcPts val="400"/>
              </a:spcBef>
              <a:spcAft>
                <a:spcPts val="0"/>
              </a:spcAft>
              <a:buClr>
                <a:srgbClr val="888888"/>
              </a:buClr>
              <a:buSzPts val="2008"/>
              <a:buNone/>
              <a:defRPr>
                <a:solidFill>
                  <a:srgbClr val="888888"/>
                </a:solidFill>
              </a:defRPr>
            </a:lvl3pPr>
            <a:lvl4pPr lvl="3" algn="ctr">
              <a:lnSpc>
                <a:spcPct val="100000"/>
              </a:lnSpc>
              <a:spcBef>
                <a:spcPts val="330"/>
              </a:spcBef>
              <a:spcAft>
                <a:spcPts val="0"/>
              </a:spcAft>
              <a:buClr>
                <a:srgbClr val="888888"/>
              </a:buClr>
              <a:buSzPts val="1660"/>
              <a:buNone/>
              <a:defRPr>
                <a:solidFill>
                  <a:srgbClr val="888888"/>
                </a:solidFill>
              </a:defRPr>
            </a:lvl4pPr>
            <a:lvl5pPr lvl="4" algn="ctr">
              <a:lnSpc>
                <a:spcPct val="100000"/>
              </a:lnSpc>
              <a:spcBef>
                <a:spcPts val="330"/>
              </a:spcBef>
              <a:spcAft>
                <a:spcPts val="0"/>
              </a:spcAft>
              <a:buClr>
                <a:srgbClr val="888888"/>
              </a:buClr>
              <a:buSzPts val="1660"/>
              <a:buNone/>
              <a:defRPr>
                <a:solidFill>
                  <a:srgbClr val="888888"/>
                </a:solidFill>
              </a:defRPr>
            </a:lvl5pPr>
            <a:lvl6pPr lvl="5" algn="ctr">
              <a:lnSpc>
                <a:spcPct val="100000"/>
              </a:lnSpc>
              <a:spcBef>
                <a:spcPts val="330"/>
              </a:spcBef>
              <a:spcAft>
                <a:spcPts val="0"/>
              </a:spcAft>
              <a:buClr>
                <a:srgbClr val="888888"/>
              </a:buClr>
              <a:buSzPts val="1660"/>
              <a:buNone/>
              <a:defRPr>
                <a:solidFill>
                  <a:srgbClr val="888888"/>
                </a:solidFill>
              </a:defRPr>
            </a:lvl6pPr>
            <a:lvl7pPr lvl="6" algn="ctr">
              <a:lnSpc>
                <a:spcPct val="100000"/>
              </a:lnSpc>
              <a:spcBef>
                <a:spcPts val="330"/>
              </a:spcBef>
              <a:spcAft>
                <a:spcPts val="0"/>
              </a:spcAft>
              <a:buClr>
                <a:srgbClr val="888888"/>
              </a:buClr>
              <a:buSzPts val="1660"/>
              <a:buNone/>
              <a:defRPr>
                <a:solidFill>
                  <a:srgbClr val="888888"/>
                </a:solidFill>
              </a:defRPr>
            </a:lvl7pPr>
            <a:lvl8pPr lvl="7" algn="ctr">
              <a:lnSpc>
                <a:spcPct val="100000"/>
              </a:lnSpc>
              <a:spcBef>
                <a:spcPts val="330"/>
              </a:spcBef>
              <a:spcAft>
                <a:spcPts val="0"/>
              </a:spcAft>
              <a:buClr>
                <a:srgbClr val="888888"/>
              </a:buClr>
              <a:buSzPts val="1660"/>
              <a:buNone/>
              <a:defRPr>
                <a:solidFill>
                  <a:srgbClr val="888888"/>
                </a:solidFill>
              </a:defRPr>
            </a:lvl8pPr>
            <a:lvl9pPr lvl="8" algn="ctr">
              <a:lnSpc>
                <a:spcPct val="100000"/>
              </a:lnSpc>
              <a:spcBef>
                <a:spcPts val="330"/>
              </a:spcBef>
              <a:spcAft>
                <a:spcPts val="0"/>
              </a:spcAft>
              <a:buClr>
                <a:srgbClr val="888888"/>
              </a:buClr>
              <a:buSzPts val="1660"/>
              <a:buNone/>
              <a:defRPr>
                <a:solidFill>
                  <a:srgbClr val="888888"/>
                </a:solidFill>
              </a:defRPr>
            </a:lvl9pPr>
          </a:lstStyle>
          <a:p>
            <a:endParaRPr/>
          </a:p>
        </p:txBody>
      </p:sp>
      <p:sp>
        <p:nvSpPr>
          <p:cNvPr id="17" name="Google Shape;17;p53"/>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53"/>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3"/>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62"/>
          <p:cNvSpPr txBox="1">
            <a:spLocks noGrp="1"/>
          </p:cNvSpPr>
          <p:nvPr>
            <p:ph type="title"/>
          </p:nvPr>
        </p:nvSpPr>
        <p:spPr>
          <a:xfrm>
            <a:off x="1792288" y="3600450"/>
            <a:ext cx="5486400" cy="425053"/>
          </a:xfrm>
          <a:prstGeom prst="rect">
            <a:avLst/>
          </a:prstGeom>
          <a:noFill/>
          <a:ln>
            <a:noFill/>
          </a:ln>
        </p:spPr>
        <p:txBody>
          <a:bodyPr spcFirstLastPara="1" wrap="square" lIns="197900" tIns="98950" rIns="197900" bIns="98950" anchor="b" anchorCtr="0">
            <a:normAutofit/>
          </a:bodyPr>
          <a:lstStyle>
            <a:lvl1pPr lvl="0" algn="l">
              <a:lnSpc>
                <a:spcPct val="100000"/>
              </a:lnSpc>
              <a:spcBef>
                <a:spcPts val="0"/>
              </a:spcBef>
              <a:spcAft>
                <a:spcPts val="0"/>
              </a:spcAft>
              <a:buClr>
                <a:schemeClr val="dk1"/>
              </a:buClr>
              <a:buSzPts val="1660"/>
              <a:buFont typeface="Calibri" panose="020F0502020204030204"/>
              <a:buNone/>
              <a:defRPr sz="166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a:spLocks noGrp="1"/>
          </p:cNvSpPr>
          <p:nvPr>
            <p:ph type="pic" idx="2"/>
          </p:nvPr>
        </p:nvSpPr>
        <p:spPr>
          <a:xfrm>
            <a:off x="1792288" y="459581"/>
            <a:ext cx="5486400" cy="3086100"/>
          </a:xfrm>
          <a:prstGeom prst="rect">
            <a:avLst/>
          </a:prstGeom>
          <a:noFill/>
          <a:ln>
            <a:noFill/>
          </a:ln>
        </p:spPr>
      </p:sp>
      <p:sp>
        <p:nvSpPr>
          <p:cNvPr id="71" name="Google Shape;71;p62"/>
          <p:cNvSpPr txBox="1">
            <a:spLocks noGrp="1"/>
          </p:cNvSpPr>
          <p:nvPr>
            <p:ph type="body" idx="1"/>
          </p:nvPr>
        </p:nvSpPr>
        <p:spPr>
          <a:xfrm>
            <a:off x="1792288" y="4025503"/>
            <a:ext cx="5486400" cy="603647"/>
          </a:xfrm>
          <a:prstGeom prst="rect">
            <a:avLst/>
          </a:prstGeom>
          <a:noFill/>
          <a:ln>
            <a:noFill/>
          </a:ln>
        </p:spPr>
        <p:txBody>
          <a:bodyPr spcFirstLastPara="1" wrap="square" lIns="197900" tIns="98950" rIns="197900" bIns="98950" anchor="t" anchorCtr="0">
            <a:normAutofit/>
          </a:bodyPr>
          <a:lstStyle>
            <a:lvl1pPr marL="457200" lvl="0" indent="-228600" algn="l">
              <a:lnSpc>
                <a:spcPct val="100000"/>
              </a:lnSpc>
              <a:spcBef>
                <a:spcPts val="230"/>
              </a:spcBef>
              <a:spcAft>
                <a:spcPts val="0"/>
              </a:spcAft>
              <a:buClr>
                <a:schemeClr val="dk1"/>
              </a:buClr>
              <a:buSzPts val="1158"/>
              <a:buNone/>
              <a:defRPr sz="1160"/>
            </a:lvl1pPr>
            <a:lvl2pPr marL="914400" lvl="1" indent="-228600" algn="l">
              <a:lnSpc>
                <a:spcPct val="100000"/>
              </a:lnSpc>
              <a:spcBef>
                <a:spcPts val="200"/>
              </a:spcBef>
              <a:spcAft>
                <a:spcPts val="0"/>
              </a:spcAft>
              <a:buClr>
                <a:schemeClr val="dk1"/>
              </a:buClr>
              <a:buSzPts val="1004"/>
              <a:buNone/>
              <a:defRPr sz="1005"/>
            </a:lvl2pPr>
            <a:lvl3pPr marL="1371600" lvl="2" indent="-228600" algn="l">
              <a:lnSpc>
                <a:spcPct val="100000"/>
              </a:lnSpc>
              <a:spcBef>
                <a:spcPts val="170"/>
              </a:spcBef>
              <a:spcAft>
                <a:spcPts val="0"/>
              </a:spcAft>
              <a:buClr>
                <a:schemeClr val="dk1"/>
              </a:buClr>
              <a:buSzPts val="849"/>
              <a:buNone/>
              <a:defRPr sz="850"/>
            </a:lvl3pPr>
            <a:lvl4pPr marL="1828800" lvl="3" indent="-228600" algn="l">
              <a:lnSpc>
                <a:spcPct val="100000"/>
              </a:lnSpc>
              <a:spcBef>
                <a:spcPts val="145"/>
              </a:spcBef>
              <a:spcAft>
                <a:spcPts val="0"/>
              </a:spcAft>
              <a:buClr>
                <a:schemeClr val="dk1"/>
              </a:buClr>
              <a:buSzPts val="734"/>
              <a:buNone/>
              <a:defRPr sz="735"/>
            </a:lvl4pPr>
            <a:lvl5pPr marL="2286000" lvl="4" indent="-228600" algn="l">
              <a:lnSpc>
                <a:spcPct val="100000"/>
              </a:lnSpc>
              <a:spcBef>
                <a:spcPts val="145"/>
              </a:spcBef>
              <a:spcAft>
                <a:spcPts val="0"/>
              </a:spcAft>
              <a:buClr>
                <a:schemeClr val="dk1"/>
              </a:buClr>
              <a:buSzPts val="734"/>
              <a:buNone/>
              <a:defRPr sz="735"/>
            </a:lvl5pPr>
            <a:lvl6pPr marL="2743200" lvl="5" indent="-228600" algn="l">
              <a:lnSpc>
                <a:spcPct val="100000"/>
              </a:lnSpc>
              <a:spcBef>
                <a:spcPts val="145"/>
              </a:spcBef>
              <a:spcAft>
                <a:spcPts val="0"/>
              </a:spcAft>
              <a:buClr>
                <a:schemeClr val="dk1"/>
              </a:buClr>
              <a:buSzPts val="734"/>
              <a:buNone/>
              <a:defRPr sz="735"/>
            </a:lvl6pPr>
            <a:lvl7pPr marL="3200400" lvl="6" indent="-228600" algn="l">
              <a:lnSpc>
                <a:spcPct val="100000"/>
              </a:lnSpc>
              <a:spcBef>
                <a:spcPts val="145"/>
              </a:spcBef>
              <a:spcAft>
                <a:spcPts val="0"/>
              </a:spcAft>
              <a:buClr>
                <a:schemeClr val="dk1"/>
              </a:buClr>
              <a:buSzPts val="734"/>
              <a:buNone/>
              <a:defRPr sz="735"/>
            </a:lvl7pPr>
            <a:lvl8pPr marL="3657600" lvl="7" indent="-228600" algn="l">
              <a:lnSpc>
                <a:spcPct val="100000"/>
              </a:lnSpc>
              <a:spcBef>
                <a:spcPts val="145"/>
              </a:spcBef>
              <a:spcAft>
                <a:spcPts val="0"/>
              </a:spcAft>
              <a:buClr>
                <a:schemeClr val="dk1"/>
              </a:buClr>
              <a:buSzPts val="734"/>
              <a:buNone/>
              <a:defRPr sz="735"/>
            </a:lvl8pPr>
            <a:lvl9pPr marL="4114800" lvl="8" indent="-228600" algn="l">
              <a:lnSpc>
                <a:spcPct val="100000"/>
              </a:lnSpc>
              <a:spcBef>
                <a:spcPts val="145"/>
              </a:spcBef>
              <a:spcAft>
                <a:spcPts val="0"/>
              </a:spcAft>
              <a:buClr>
                <a:schemeClr val="dk1"/>
              </a:buClr>
              <a:buSzPts val="734"/>
              <a:buNone/>
              <a:defRPr sz="735"/>
            </a:lvl9pPr>
          </a:lstStyle>
          <a:p>
            <a:endParaRPr/>
          </a:p>
        </p:txBody>
      </p:sp>
      <p:sp>
        <p:nvSpPr>
          <p:cNvPr id="72" name="Google Shape;72;p62"/>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62"/>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2"/>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63"/>
          <p:cNvSpPr txBox="1">
            <a:spLocks noGrp="1"/>
          </p:cNvSpPr>
          <p:nvPr>
            <p:ph type="title"/>
          </p:nvPr>
        </p:nvSpPr>
        <p:spPr>
          <a:xfrm>
            <a:off x="0" y="83360"/>
            <a:ext cx="9144000" cy="682461"/>
          </a:xfrm>
          <a:prstGeom prst="rect">
            <a:avLst/>
          </a:prstGeom>
          <a:noFill/>
          <a:ln>
            <a:noFill/>
          </a:ln>
        </p:spPr>
        <p:txBody>
          <a:bodyPr spcFirstLastPara="1" wrap="square" lIns="197900" tIns="98950" rIns="197900" bIns="9895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body" idx="1"/>
          </p:nvPr>
        </p:nvSpPr>
        <p:spPr>
          <a:xfrm rot="5400000">
            <a:off x="2874764" y="-1217413"/>
            <a:ext cx="3394472" cy="8229600"/>
          </a:xfrm>
          <a:prstGeom prst="rect">
            <a:avLst/>
          </a:prstGeom>
          <a:noFill/>
          <a:ln>
            <a:noFill/>
          </a:ln>
        </p:spPr>
        <p:txBody>
          <a:bodyPr spcFirstLastPara="1" wrap="square" lIns="197900" tIns="98950" rIns="197900" bIns="9895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63"/>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63"/>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3"/>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64"/>
          <p:cNvSpPr txBox="1">
            <a:spLocks noGrp="1"/>
          </p:cNvSpPr>
          <p:nvPr>
            <p:ph type="title"/>
          </p:nvPr>
        </p:nvSpPr>
        <p:spPr>
          <a:xfrm rot="5400000">
            <a:off x="5463778" y="1371601"/>
            <a:ext cx="4388644" cy="2057400"/>
          </a:xfrm>
          <a:prstGeom prst="rect">
            <a:avLst/>
          </a:prstGeom>
          <a:noFill/>
          <a:ln>
            <a:noFill/>
          </a:ln>
        </p:spPr>
        <p:txBody>
          <a:bodyPr spcFirstLastPara="1" wrap="square" lIns="197900" tIns="98950" rIns="197900" bIns="9895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body" idx="1"/>
          </p:nvPr>
        </p:nvSpPr>
        <p:spPr>
          <a:xfrm rot="5400000">
            <a:off x="1272778" y="-609599"/>
            <a:ext cx="4388644" cy="6019800"/>
          </a:xfrm>
          <a:prstGeom prst="rect">
            <a:avLst/>
          </a:prstGeom>
          <a:noFill/>
          <a:ln>
            <a:noFill/>
          </a:ln>
        </p:spPr>
        <p:txBody>
          <a:bodyPr spcFirstLastPara="1" wrap="square" lIns="197900" tIns="98950" rIns="197900" bIns="9895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4" name="Google Shape;84;p64"/>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64"/>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64"/>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15/3/2025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54"/>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3600"/>
              <a:buFont typeface="Calibri" panose="020F0502020204030204"/>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2" name="Google Shape;22;p54"/>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Clr>
                <a:schemeClr val="dk1"/>
              </a:buClr>
              <a:buSzPts val="1800"/>
              <a:buChar char="●"/>
              <a:defRPr/>
            </a:lvl1pPr>
            <a:lvl2pPr marL="914400" lvl="1" indent="-317500" algn="l">
              <a:lnSpc>
                <a:spcPct val="100000"/>
              </a:lnSpc>
              <a:spcBef>
                <a:spcPts val="0"/>
              </a:spcBef>
              <a:spcAft>
                <a:spcPts val="0"/>
              </a:spcAft>
              <a:buClr>
                <a:schemeClr val="dk1"/>
              </a:buClr>
              <a:buSzPts val="1400"/>
              <a:buChar char="○"/>
              <a:defRPr/>
            </a:lvl2pPr>
            <a:lvl3pPr marL="1371600" lvl="2" indent="-317500" algn="l">
              <a:lnSpc>
                <a:spcPct val="100000"/>
              </a:lnSpc>
              <a:spcBef>
                <a:spcPts val="0"/>
              </a:spcBef>
              <a:spcAft>
                <a:spcPts val="0"/>
              </a:spcAft>
              <a:buClr>
                <a:schemeClr val="dk1"/>
              </a:buClr>
              <a:buSzPts val="1400"/>
              <a:buChar char="■"/>
              <a:defRPr/>
            </a:lvl3pPr>
            <a:lvl4pPr marL="1828800" lvl="3" indent="-317500" algn="l">
              <a:lnSpc>
                <a:spcPct val="100000"/>
              </a:lnSpc>
              <a:spcBef>
                <a:spcPts val="0"/>
              </a:spcBef>
              <a:spcAft>
                <a:spcPts val="0"/>
              </a:spcAft>
              <a:buClr>
                <a:schemeClr val="dk1"/>
              </a:buClr>
              <a:buSzPts val="1400"/>
              <a:buChar char="●"/>
              <a:defRPr/>
            </a:lvl4pPr>
            <a:lvl5pPr marL="2286000" lvl="4" indent="-317500" algn="l">
              <a:lnSpc>
                <a:spcPct val="100000"/>
              </a:lnSpc>
              <a:spcBef>
                <a:spcPts val="0"/>
              </a:spcBef>
              <a:spcAft>
                <a:spcPts val="0"/>
              </a:spcAft>
              <a:buClr>
                <a:schemeClr val="dk1"/>
              </a:buClr>
              <a:buSzPts val="1400"/>
              <a:buChar char="○"/>
              <a:defRPr/>
            </a:lvl5pPr>
            <a:lvl6pPr marL="2743200" lvl="5" indent="-317500" algn="l">
              <a:lnSpc>
                <a:spcPct val="100000"/>
              </a:lnSpc>
              <a:spcBef>
                <a:spcPts val="0"/>
              </a:spcBef>
              <a:spcAft>
                <a:spcPts val="0"/>
              </a:spcAft>
              <a:buClr>
                <a:schemeClr val="dk1"/>
              </a:buClr>
              <a:buSzPts val="1400"/>
              <a:buChar char="■"/>
              <a:defRPr/>
            </a:lvl6pPr>
            <a:lvl7pPr marL="3200400" lvl="6" indent="-317500" algn="l">
              <a:lnSpc>
                <a:spcPct val="100000"/>
              </a:lnSpc>
              <a:spcBef>
                <a:spcPts val="0"/>
              </a:spcBef>
              <a:spcAft>
                <a:spcPts val="0"/>
              </a:spcAft>
              <a:buClr>
                <a:schemeClr val="dk1"/>
              </a:buClr>
              <a:buSzPts val="1400"/>
              <a:buChar char="●"/>
              <a:defRPr/>
            </a:lvl7pPr>
            <a:lvl8pPr marL="3657600" lvl="7" indent="-317500" algn="l">
              <a:lnSpc>
                <a:spcPct val="100000"/>
              </a:lnSpc>
              <a:spcBef>
                <a:spcPts val="0"/>
              </a:spcBef>
              <a:spcAft>
                <a:spcPts val="0"/>
              </a:spcAft>
              <a:buClr>
                <a:schemeClr val="dk1"/>
              </a:buClr>
              <a:buSzPts val="1400"/>
              <a:buChar char="○"/>
              <a:defRPr/>
            </a:lvl8pPr>
            <a:lvl9pPr marL="4114800" lvl="8" indent="-317500" algn="l">
              <a:lnSpc>
                <a:spcPct val="100000"/>
              </a:lnSpc>
              <a:spcBef>
                <a:spcPts val="0"/>
              </a:spcBef>
              <a:spcAft>
                <a:spcPts val="0"/>
              </a:spcAft>
              <a:buClr>
                <a:schemeClr val="dk1"/>
              </a:buClr>
              <a:buSzPts val="1400"/>
              <a:buChar char="■"/>
              <a:defRPr/>
            </a:lvl9pPr>
          </a:lstStyle>
          <a:p>
            <a:endParaRPr/>
          </a:p>
        </p:txBody>
      </p:sp>
      <p:sp>
        <p:nvSpPr>
          <p:cNvPr id="23" name="Google Shape;23;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55"/>
          <p:cNvSpPr txBox="1">
            <a:spLocks noGrp="1"/>
          </p:cNvSpPr>
          <p:nvPr>
            <p:ph type="title"/>
          </p:nvPr>
        </p:nvSpPr>
        <p:spPr>
          <a:xfrm>
            <a:off x="298918" y="120252"/>
            <a:ext cx="8229600" cy="857250"/>
          </a:xfrm>
          <a:prstGeom prst="rect">
            <a:avLst/>
          </a:prstGeom>
          <a:noFill/>
          <a:ln>
            <a:noFill/>
          </a:ln>
        </p:spPr>
        <p:txBody>
          <a:bodyPr spcFirstLastPara="1" wrap="square" lIns="197900" tIns="98950" rIns="197900" bIns="9895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body" idx="1"/>
          </p:nvPr>
        </p:nvSpPr>
        <p:spPr>
          <a:xfrm>
            <a:off x="457200" y="1200151"/>
            <a:ext cx="8229600" cy="3394472"/>
          </a:xfrm>
          <a:prstGeom prst="rect">
            <a:avLst/>
          </a:prstGeom>
          <a:noFill/>
          <a:ln>
            <a:noFill/>
          </a:ln>
        </p:spPr>
        <p:txBody>
          <a:bodyPr spcFirstLastPara="1" wrap="square" lIns="197900" tIns="98950" rIns="197900" bIns="9895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 name="Google Shape;27;p55"/>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5"/>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5"/>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6"/>
          <p:cNvSpPr txBox="1">
            <a:spLocks noGrp="1"/>
          </p:cNvSpPr>
          <p:nvPr>
            <p:ph type="title"/>
          </p:nvPr>
        </p:nvSpPr>
        <p:spPr>
          <a:xfrm>
            <a:off x="722313" y="3305176"/>
            <a:ext cx="7772400" cy="1021556"/>
          </a:xfrm>
          <a:prstGeom prst="rect">
            <a:avLst/>
          </a:prstGeom>
          <a:noFill/>
          <a:ln>
            <a:noFill/>
          </a:ln>
        </p:spPr>
        <p:txBody>
          <a:bodyPr spcFirstLastPara="1" wrap="square" lIns="197900" tIns="98950" rIns="197900" bIns="98950" anchor="t" anchorCtr="0">
            <a:normAutofit/>
          </a:bodyPr>
          <a:lstStyle>
            <a:lvl1pPr lvl="0" algn="l">
              <a:lnSpc>
                <a:spcPct val="100000"/>
              </a:lnSpc>
              <a:spcBef>
                <a:spcPts val="0"/>
              </a:spcBef>
              <a:spcAft>
                <a:spcPts val="0"/>
              </a:spcAft>
              <a:buClr>
                <a:schemeClr val="dk1"/>
              </a:buClr>
              <a:buSzPts val="3359"/>
              <a:buFont typeface="Calibri" panose="020F0502020204030204"/>
              <a:buNone/>
              <a:defRPr sz="336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6"/>
          <p:cNvSpPr txBox="1">
            <a:spLocks noGrp="1"/>
          </p:cNvSpPr>
          <p:nvPr>
            <p:ph type="body" idx="1"/>
          </p:nvPr>
        </p:nvSpPr>
        <p:spPr>
          <a:xfrm>
            <a:off x="722313" y="2180035"/>
            <a:ext cx="7772400" cy="1125140"/>
          </a:xfrm>
          <a:prstGeom prst="rect">
            <a:avLst/>
          </a:prstGeom>
          <a:noFill/>
          <a:ln>
            <a:noFill/>
          </a:ln>
        </p:spPr>
        <p:txBody>
          <a:bodyPr spcFirstLastPara="1" wrap="square" lIns="197900" tIns="98950" rIns="197900" bIns="98950" anchor="b" anchorCtr="0">
            <a:normAutofit/>
          </a:bodyPr>
          <a:lstStyle>
            <a:lvl1pPr marL="457200" lvl="0" indent="-228600" algn="l">
              <a:lnSpc>
                <a:spcPct val="100000"/>
              </a:lnSpc>
              <a:spcBef>
                <a:spcPts val="330"/>
              </a:spcBef>
              <a:spcAft>
                <a:spcPts val="0"/>
              </a:spcAft>
              <a:buClr>
                <a:srgbClr val="888888"/>
              </a:buClr>
              <a:buSzPts val="1660"/>
              <a:buNone/>
              <a:defRPr sz="1660">
                <a:solidFill>
                  <a:srgbClr val="888888"/>
                </a:solidFill>
              </a:defRPr>
            </a:lvl1pPr>
            <a:lvl2pPr marL="914400" lvl="1" indent="-228600" algn="l">
              <a:lnSpc>
                <a:spcPct val="100000"/>
              </a:lnSpc>
              <a:spcBef>
                <a:spcPts val="300"/>
              </a:spcBef>
              <a:spcAft>
                <a:spcPts val="0"/>
              </a:spcAft>
              <a:buClr>
                <a:srgbClr val="888888"/>
              </a:buClr>
              <a:buSzPts val="1506"/>
              <a:buNone/>
              <a:defRPr sz="1505">
                <a:solidFill>
                  <a:srgbClr val="888888"/>
                </a:solidFill>
              </a:defRPr>
            </a:lvl2pPr>
            <a:lvl3pPr marL="1371600" lvl="2" indent="-228600" algn="l">
              <a:lnSpc>
                <a:spcPct val="100000"/>
              </a:lnSpc>
              <a:spcBef>
                <a:spcPts val="270"/>
              </a:spcBef>
              <a:spcAft>
                <a:spcPts val="0"/>
              </a:spcAft>
              <a:buClr>
                <a:srgbClr val="888888"/>
              </a:buClr>
              <a:buSzPts val="1351"/>
              <a:buNone/>
              <a:defRPr sz="1350">
                <a:solidFill>
                  <a:srgbClr val="888888"/>
                </a:solidFill>
              </a:defRPr>
            </a:lvl3pPr>
            <a:lvl4pPr marL="1828800" lvl="3" indent="-228600" algn="l">
              <a:lnSpc>
                <a:spcPct val="100000"/>
              </a:lnSpc>
              <a:spcBef>
                <a:spcPts val="230"/>
              </a:spcBef>
              <a:spcAft>
                <a:spcPts val="0"/>
              </a:spcAft>
              <a:buClr>
                <a:srgbClr val="888888"/>
              </a:buClr>
              <a:buSzPts val="1158"/>
              <a:buNone/>
              <a:defRPr sz="1160">
                <a:solidFill>
                  <a:srgbClr val="888888"/>
                </a:solidFill>
              </a:defRPr>
            </a:lvl4pPr>
            <a:lvl5pPr marL="2286000" lvl="4" indent="-228600" algn="l">
              <a:lnSpc>
                <a:spcPct val="100000"/>
              </a:lnSpc>
              <a:spcBef>
                <a:spcPts val="230"/>
              </a:spcBef>
              <a:spcAft>
                <a:spcPts val="0"/>
              </a:spcAft>
              <a:buClr>
                <a:srgbClr val="888888"/>
              </a:buClr>
              <a:buSzPts val="1158"/>
              <a:buNone/>
              <a:defRPr sz="1160">
                <a:solidFill>
                  <a:srgbClr val="888888"/>
                </a:solidFill>
              </a:defRPr>
            </a:lvl5pPr>
            <a:lvl6pPr marL="2743200" lvl="5" indent="-228600" algn="l">
              <a:lnSpc>
                <a:spcPct val="100000"/>
              </a:lnSpc>
              <a:spcBef>
                <a:spcPts val="230"/>
              </a:spcBef>
              <a:spcAft>
                <a:spcPts val="0"/>
              </a:spcAft>
              <a:buClr>
                <a:srgbClr val="888888"/>
              </a:buClr>
              <a:buSzPts val="1158"/>
              <a:buNone/>
              <a:defRPr sz="1160">
                <a:solidFill>
                  <a:srgbClr val="888888"/>
                </a:solidFill>
              </a:defRPr>
            </a:lvl6pPr>
            <a:lvl7pPr marL="3200400" lvl="6" indent="-228600" algn="l">
              <a:lnSpc>
                <a:spcPct val="100000"/>
              </a:lnSpc>
              <a:spcBef>
                <a:spcPts val="230"/>
              </a:spcBef>
              <a:spcAft>
                <a:spcPts val="0"/>
              </a:spcAft>
              <a:buClr>
                <a:srgbClr val="888888"/>
              </a:buClr>
              <a:buSzPts val="1158"/>
              <a:buNone/>
              <a:defRPr sz="1160">
                <a:solidFill>
                  <a:srgbClr val="888888"/>
                </a:solidFill>
              </a:defRPr>
            </a:lvl7pPr>
            <a:lvl8pPr marL="3657600" lvl="7" indent="-228600" algn="l">
              <a:lnSpc>
                <a:spcPct val="100000"/>
              </a:lnSpc>
              <a:spcBef>
                <a:spcPts val="230"/>
              </a:spcBef>
              <a:spcAft>
                <a:spcPts val="0"/>
              </a:spcAft>
              <a:buClr>
                <a:srgbClr val="888888"/>
              </a:buClr>
              <a:buSzPts val="1158"/>
              <a:buNone/>
              <a:defRPr sz="1160">
                <a:solidFill>
                  <a:srgbClr val="888888"/>
                </a:solidFill>
              </a:defRPr>
            </a:lvl8pPr>
            <a:lvl9pPr marL="4114800" lvl="8" indent="-228600" algn="l">
              <a:lnSpc>
                <a:spcPct val="100000"/>
              </a:lnSpc>
              <a:spcBef>
                <a:spcPts val="230"/>
              </a:spcBef>
              <a:spcAft>
                <a:spcPts val="0"/>
              </a:spcAft>
              <a:buClr>
                <a:srgbClr val="888888"/>
              </a:buClr>
              <a:buSzPts val="1158"/>
              <a:buNone/>
              <a:defRPr sz="1160">
                <a:solidFill>
                  <a:srgbClr val="888888"/>
                </a:solidFill>
              </a:defRPr>
            </a:lvl9pPr>
          </a:lstStyle>
          <a:p>
            <a:endParaRPr/>
          </a:p>
        </p:txBody>
      </p:sp>
      <p:sp>
        <p:nvSpPr>
          <p:cNvPr id="33" name="Google Shape;33;p56"/>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6"/>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6"/>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7"/>
          <p:cNvSpPr txBox="1">
            <a:spLocks noGrp="1"/>
          </p:cNvSpPr>
          <p:nvPr>
            <p:ph type="title"/>
          </p:nvPr>
        </p:nvSpPr>
        <p:spPr>
          <a:xfrm>
            <a:off x="0" y="83360"/>
            <a:ext cx="9144000" cy="682461"/>
          </a:xfrm>
          <a:prstGeom prst="rect">
            <a:avLst/>
          </a:prstGeom>
          <a:noFill/>
          <a:ln>
            <a:noFill/>
          </a:ln>
        </p:spPr>
        <p:txBody>
          <a:bodyPr spcFirstLastPara="1" wrap="square" lIns="197900" tIns="98950" rIns="197900" bIns="9895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7"/>
          <p:cNvSpPr txBox="1">
            <a:spLocks noGrp="1"/>
          </p:cNvSpPr>
          <p:nvPr>
            <p:ph type="body" idx="1"/>
          </p:nvPr>
        </p:nvSpPr>
        <p:spPr>
          <a:xfrm>
            <a:off x="457200" y="1200151"/>
            <a:ext cx="4038600" cy="3394472"/>
          </a:xfrm>
          <a:prstGeom prst="rect">
            <a:avLst/>
          </a:prstGeom>
          <a:noFill/>
          <a:ln>
            <a:noFill/>
          </a:ln>
        </p:spPr>
        <p:txBody>
          <a:bodyPr spcFirstLastPara="1" wrap="square" lIns="197900" tIns="98950" rIns="197900" bIns="98950" anchor="t" anchorCtr="0">
            <a:normAutofit/>
          </a:bodyPr>
          <a:lstStyle>
            <a:lvl1pPr marL="457200" lvl="0" indent="-377825" algn="l">
              <a:lnSpc>
                <a:spcPct val="100000"/>
              </a:lnSpc>
              <a:spcBef>
                <a:spcPts val="470"/>
              </a:spcBef>
              <a:spcAft>
                <a:spcPts val="0"/>
              </a:spcAft>
              <a:buClr>
                <a:schemeClr val="dk1"/>
              </a:buClr>
              <a:buSzPts val="2355"/>
              <a:buChar char="•"/>
              <a:defRPr sz="2355"/>
            </a:lvl1pPr>
            <a:lvl2pPr marL="914400" lvl="1" indent="-356235" algn="l">
              <a:lnSpc>
                <a:spcPct val="100000"/>
              </a:lnSpc>
              <a:spcBef>
                <a:spcPts val="400"/>
              </a:spcBef>
              <a:spcAft>
                <a:spcPts val="0"/>
              </a:spcAft>
              <a:buClr>
                <a:schemeClr val="dk1"/>
              </a:buClr>
              <a:buSzPts val="2008"/>
              <a:buChar char="–"/>
              <a:defRPr sz="2010"/>
            </a:lvl2pPr>
            <a:lvl3pPr marL="1371600" lvl="2" indent="-334010" algn="l">
              <a:lnSpc>
                <a:spcPct val="100000"/>
              </a:lnSpc>
              <a:spcBef>
                <a:spcPts val="330"/>
              </a:spcBef>
              <a:spcAft>
                <a:spcPts val="0"/>
              </a:spcAft>
              <a:buClr>
                <a:schemeClr val="dk1"/>
              </a:buClr>
              <a:buSzPts val="1660"/>
              <a:buChar char="•"/>
              <a:defRPr sz="1660"/>
            </a:lvl3pPr>
            <a:lvl4pPr marL="1828800" lvl="3" indent="-324485" algn="l">
              <a:lnSpc>
                <a:spcPct val="100000"/>
              </a:lnSpc>
              <a:spcBef>
                <a:spcPts val="300"/>
              </a:spcBef>
              <a:spcAft>
                <a:spcPts val="0"/>
              </a:spcAft>
              <a:buClr>
                <a:schemeClr val="dk1"/>
              </a:buClr>
              <a:buSzPts val="1506"/>
              <a:buChar char="–"/>
              <a:defRPr sz="1505"/>
            </a:lvl4pPr>
            <a:lvl5pPr marL="2286000" lvl="4" indent="-324485" algn="l">
              <a:lnSpc>
                <a:spcPct val="100000"/>
              </a:lnSpc>
              <a:spcBef>
                <a:spcPts val="300"/>
              </a:spcBef>
              <a:spcAft>
                <a:spcPts val="0"/>
              </a:spcAft>
              <a:buClr>
                <a:schemeClr val="dk1"/>
              </a:buClr>
              <a:buSzPts val="1506"/>
              <a:buChar char="»"/>
              <a:defRPr sz="1505"/>
            </a:lvl5pPr>
            <a:lvl6pPr marL="2743200" lvl="5" indent="-324485" algn="l">
              <a:lnSpc>
                <a:spcPct val="100000"/>
              </a:lnSpc>
              <a:spcBef>
                <a:spcPts val="300"/>
              </a:spcBef>
              <a:spcAft>
                <a:spcPts val="0"/>
              </a:spcAft>
              <a:buClr>
                <a:schemeClr val="dk1"/>
              </a:buClr>
              <a:buSzPts val="1506"/>
              <a:buChar char="•"/>
              <a:defRPr sz="1505"/>
            </a:lvl6pPr>
            <a:lvl7pPr marL="3200400" lvl="6" indent="-324485" algn="l">
              <a:lnSpc>
                <a:spcPct val="100000"/>
              </a:lnSpc>
              <a:spcBef>
                <a:spcPts val="300"/>
              </a:spcBef>
              <a:spcAft>
                <a:spcPts val="0"/>
              </a:spcAft>
              <a:buClr>
                <a:schemeClr val="dk1"/>
              </a:buClr>
              <a:buSzPts val="1506"/>
              <a:buChar char="•"/>
              <a:defRPr sz="1505"/>
            </a:lvl7pPr>
            <a:lvl8pPr marL="3657600" lvl="7" indent="-324485" algn="l">
              <a:lnSpc>
                <a:spcPct val="100000"/>
              </a:lnSpc>
              <a:spcBef>
                <a:spcPts val="300"/>
              </a:spcBef>
              <a:spcAft>
                <a:spcPts val="0"/>
              </a:spcAft>
              <a:buClr>
                <a:schemeClr val="dk1"/>
              </a:buClr>
              <a:buSzPts val="1506"/>
              <a:buChar char="•"/>
              <a:defRPr sz="1505"/>
            </a:lvl8pPr>
            <a:lvl9pPr marL="4114800" lvl="8" indent="-324485" algn="l">
              <a:lnSpc>
                <a:spcPct val="100000"/>
              </a:lnSpc>
              <a:spcBef>
                <a:spcPts val="300"/>
              </a:spcBef>
              <a:spcAft>
                <a:spcPts val="0"/>
              </a:spcAft>
              <a:buClr>
                <a:schemeClr val="dk1"/>
              </a:buClr>
              <a:buSzPts val="1506"/>
              <a:buChar char="•"/>
              <a:defRPr sz="1505"/>
            </a:lvl9pPr>
          </a:lstStyle>
          <a:p>
            <a:endParaRPr/>
          </a:p>
        </p:txBody>
      </p:sp>
      <p:sp>
        <p:nvSpPr>
          <p:cNvPr id="39" name="Google Shape;39;p57"/>
          <p:cNvSpPr txBox="1">
            <a:spLocks noGrp="1"/>
          </p:cNvSpPr>
          <p:nvPr>
            <p:ph type="body" idx="2"/>
          </p:nvPr>
        </p:nvSpPr>
        <p:spPr>
          <a:xfrm>
            <a:off x="4648200" y="1200151"/>
            <a:ext cx="4038600" cy="3394472"/>
          </a:xfrm>
          <a:prstGeom prst="rect">
            <a:avLst/>
          </a:prstGeom>
          <a:noFill/>
          <a:ln>
            <a:noFill/>
          </a:ln>
        </p:spPr>
        <p:txBody>
          <a:bodyPr spcFirstLastPara="1" wrap="square" lIns="197900" tIns="98950" rIns="197900" bIns="98950" anchor="t" anchorCtr="0">
            <a:normAutofit/>
          </a:bodyPr>
          <a:lstStyle>
            <a:lvl1pPr marL="457200" lvl="0" indent="-377825" algn="l">
              <a:lnSpc>
                <a:spcPct val="100000"/>
              </a:lnSpc>
              <a:spcBef>
                <a:spcPts val="470"/>
              </a:spcBef>
              <a:spcAft>
                <a:spcPts val="0"/>
              </a:spcAft>
              <a:buClr>
                <a:schemeClr val="dk1"/>
              </a:buClr>
              <a:buSzPts val="2355"/>
              <a:buChar char="•"/>
              <a:defRPr sz="2355"/>
            </a:lvl1pPr>
            <a:lvl2pPr marL="914400" lvl="1" indent="-356235" algn="l">
              <a:lnSpc>
                <a:spcPct val="100000"/>
              </a:lnSpc>
              <a:spcBef>
                <a:spcPts val="400"/>
              </a:spcBef>
              <a:spcAft>
                <a:spcPts val="0"/>
              </a:spcAft>
              <a:buClr>
                <a:schemeClr val="dk1"/>
              </a:buClr>
              <a:buSzPts val="2008"/>
              <a:buChar char="–"/>
              <a:defRPr sz="2010"/>
            </a:lvl2pPr>
            <a:lvl3pPr marL="1371600" lvl="2" indent="-334010" algn="l">
              <a:lnSpc>
                <a:spcPct val="100000"/>
              </a:lnSpc>
              <a:spcBef>
                <a:spcPts val="330"/>
              </a:spcBef>
              <a:spcAft>
                <a:spcPts val="0"/>
              </a:spcAft>
              <a:buClr>
                <a:schemeClr val="dk1"/>
              </a:buClr>
              <a:buSzPts val="1660"/>
              <a:buChar char="•"/>
              <a:defRPr sz="1660"/>
            </a:lvl3pPr>
            <a:lvl4pPr marL="1828800" lvl="3" indent="-324485" algn="l">
              <a:lnSpc>
                <a:spcPct val="100000"/>
              </a:lnSpc>
              <a:spcBef>
                <a:spcPts val="300"/>
              </a:spcBef>
              <a:spcAft>
                <a:spcPts val="0"/>
              </a:spcAft>
              <a:buClr>
                <a:schemeClr val="dk1"/>
              </a:buClr>
              <a:buSzPts val="1506"/>
              <a:buChar char="–"/>
              <a:defRPr sz="1505"/>
            </a:lvl4pPr>
            <a:lvl5pPr marL="2286000" lvl="4" indent="-324485" algn="l">
              <a:lnSpc>
                <a:spcPct val="100000"/>
              </a:lnSpc>
              <a:spcBef>
                <a:spcPts val="300"/>
              </a:spcBef>
              <a:spcAft>
                <a:spcPts val="0"/>
              </a:spcAft>
              <a:buClr>
                <a:schemeClr val="dk1"/>
              </a:buClr>
              <a:buSzPts val="1506"/>
              <a:buChar char="»"/>
              <a:defRPr sz="1505"/>
            </a:lvl5pPr>
            <a:lvl6pPr marL="2743200" lvl="5" indent="-324485" algn="l">
              <a:lnSpc>
                <a:spcPct val="100000"/>
              </a:lnSpc>
              <a:spcBef>
                <a:spcPts val="300"/>
              </a:spcBef>
              <a:spcAft>
                <a:spcPts val="0"/>
              </a:spcAft>
              <a:buClr>
                <a:schemeClr val="dk1"/>
              </a:buClr>
              <a:buSzPts val="1506"/>
              <a:buChar char="•"/>
              <a:defRPr sz="1505"/>
            </a:lvl6pPr>
            <a:lvl7pPr marL="3200400" lvl="6" indent="-324485" algn="l">
              <a:lnSpc>
                <a:spcPct val="100000"/>
              </a:lnSpc>
              <a:spcBef>
                <a:spcPts val="300"/>
              </a:spcBef>
              <a:spcAft>
                <a:spcPts val="0"/>
              </a:spcAft>
              <a:buClr>
                <a:schemeClr val="dk1"/>
              </a:buClr>
              <a:buSzPts val="1506"/>
              <a:buChar char="•"/>
              <a:defRPr sz="1505"/>
            </a:lvl7pPr>
            <a:lvl8pPr marL="3657600" lvl="7" indent="-324485" algn="l">
              <a:lnSpc>
                <a:spcPct val="100000"/>
              </a:lnSpc>
              <a:spcBef>
                <a:spcPts val="300"/>
              </a:spcBef>
              <a:spcAft>
                <a:spcPts val="0"/>
              </a:spcAft>
              <a:buClr>
                <a:schemeClr val="dk1"/>
              </a:buClr>
              <a:buSzPts val="1506"/>
              <a:buChar char="•"/>
              <a:defRPr sz="1505"/>
            </a:lvl8pPr>
            <a:lvl9pPr marL="4114800" lvl="8" indent="-324485" algn="l">
              <a:lnSpc>
                <a:spcPct val="100000"/>
              </a:lnSpc>
              <a:spcBef>
                <a:spcPts val="300"/>
              </a:spcBef>
              <a:spcAft>
                <a:spcPts val="0"/>
              </a:spcAft>
              <a:buClr>
                <a:schemeClr val="dk1"/>
              </a:buClr>
              <a:buSzPts val="1506"/>
              <a:buChar char="•"/>
              <a:defRPr sz="1505"/>
            </a:lvl9pPr>
          </a:lstStyle>
          <a:p>
            <a:endParaRPr/>
          </a:p>
        </p:txBody>
      </p:sp>
      <p:sp>
        <p:nvSpPr>
          <p:cNvPr id="40" name="Google Shape;40;p57"/>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7"/>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7"/>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8"/>
          <p:cNvSpPr txBox="1">
            <a:spLocks noGrp="1"/>
          </p:cNvSpPr>
          <p:nvPr>
            <p:ph type="title"/>
          </p:nvPr>
        </p:nvSpPr>
        <p:spPr>
          <a:xfrm>
            <a:off x="0" y="83360"/>
            <a:ext cx="9144000" cy="682461"/>
          </a:xfrm>
          <a:prstGeom prst="rect">
            <a:avLst/>
          </a:prstGeom>
          <a:noFill/>
          <a:ln>
            <a:noFill/>
          </a:ln>
        </p:spPr>
        <p:txBody>
          <a:bodyPr spcFirstLastPara="1" wrap="square" lIns="197900" tIns="98950" rIns="197900" bIns="98950" anchor="ctr" anchorCtr="0">
            <a:normAutofit/>
          </a:bodyPr>
          <a:lstStyle>
            <a:lvl1pPr lvl="0" algn="ctr">
              <a:lnSpc>
                <a:spcPct val="100000"/>
              </a:lnSpc>
              <a:spcBef>
                <a:spcPts val="0"/>
              </a:spcBef>
              <a:spcAft>
                <a:spcPts val="0"/>
              </a:spcAft>
              <a:buClr>
                <a:schemeClr val="dk1"/>
              </a:buClr>
              <a:buSzPts val="3668"/>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8"/>
          <p:cNvSpPr txBox="1">
            <a:spLocks noGrp="1"/>
          </p:cNvSpPr>
          <p:nvPr>
            <p:ph type="body" idx="1"/>
          </p:nvPr>
        </p:nvSpPr>
        <p:spPr>
          <a:xfrm>
            <a:off x="457200" y="1151335"/>
            <a:ext cx="4040188" cy="479822"/>
          </a:xfrm>
          <a:prstGeom prst="rect">
            <a:avLst/>
          </a:prstGeom>
          <a:noFill/>
          <a:ln>
            <a:noFill/>
          </a:ln>
        </p:spPr>
        <p:txBody>
          <a:bodyPr spcFirstLastPara="1" wrap="square" lIns="197900" tIns="98950" rIns="197900" bIns="98950" anchor="b" anchorCtr="0">
            <a:normAutofit/>
          </a:bodyPr>
          <a:lstStyle>
            <a:lvl1pPr marL="457200" lvl="0" indent="-228600" algn="l">
              <a:lnSpc>
                <a:spcPct val="100000"/>
              </a:lnSpc>
              <a:spcBef>
                <a:spcPts val="400"/>
              </a:spcBef>
              <a:spcAft>
                <a:spcPts val="0"/>
              </a:spcAft>
              <a:buClr>
                <a:schemeClr val="dk1"/>
              </a:buClr>
              <a:buSzPts val="2008"/>
              <a:buNone/>
              <a:defRPr sz="2010" b="1"/>
            </a:lvl1pPr>
            <a:lvl2pPr marL="914400" lvl="1" indent="-228600" algn="l">
              <a:lnSpc>
                <a:spcPct val="100000"/>
              </a:lnSpc>
              <a:spcBef>
                <a:spcPts val="330"/>
              </a:spcBef>
              <a:spcAft>
                <a:spcPts val="0"/>
              </a:spcAft>
              <a:buClr>
                <a:schemeClr val="dk1"/>
              </a:buClr>
              <a:buSzPts val="1660"/>
              <a:buNone/>
              <a:defRPr sz="1660" b="1"/>
            </a:lvl2pPr>
            <a:lvl3pPr marL="1371600" lvl="2" indent="-228600" algn="l">
              <a:lnSpc>
                <a:spcPct val="100000"/>
              </a:lnSpc>
              <a:spcBef>
                <a:spcPts val="300"/>
              </a:spcBef>
              <a:spcAft>
                <a:spcPts val="0"/>
              </a:spcAft>
              <a:buClr>
                <a:schemeClr val="dk1"/>
              </a:buClr>
              <a:buSzPts val="1506"/>
              <a:buNone/>
              <a:defRPr sz="1505" b="1"/>
            </a:lvl3pPr>
            <a:lvl4pPr marL="1828800" lvl="3" indent="-228600" algn="l">
              <a:lnSpc>
                <a:spcPct val="100000"/>
              </a:lnSpc>
              <a:spcBef>
                <a:spcPts val="270"/>
              </a:spcBef>
              <a:spcAft>
                <a:spcPts val="0"/>
              </a:spcAft>
              <a:buClr>
                <a:schemeClr val="dk1"/>
              </a:buClr>
              <a:buSzPts val="1351"/>
              <a:buNone/>
              <a:defRPr sz="1350" b="1"/>
            </a:lvl4pPr>
            <a:lvl5pPr marL="2286000" lvl="4" indent="-228600" algn="l">
              <a:lnSpc>
                <a:spcPct val="100000"/>
              </a:lnSpc>
              <a:spcBef>
                <a:spcPts val="270"/>
              </a:spcBef>
              <a:spcAft>
                <a:spcPts val="0"/>
              </a:spcAft>
              <a:buClr>
                <a:schemeClr val="dk1"/>
              </a:buClr>
              <a:buSzPts val="1351"/>
              <a:buNone/>
              <a:defRPr sz="1350" b="1"/>
            </a:lvl5pPr>
            <a:lvl6pPr marL="2743200" lvl="5" indent="-228600" algn="l">
              <a:lnSpc>
                <a:spcPct val="100000"/>
              </a:lnSpc>
              <a:spcBef>
                <a:spcPts val="270"/>
              </a:spcBef>
              <a:spcAft>
                <a:spcPts val="0"/>
              </a:spcAft>
              <a:buClr>
                <a:schemeClr val="dk1"/>
              </a:buClr>
              <a:buSzPts val="1351"/>
              <a:buNone/>
              <a:defRPr sz="1350" b="1"/>
            </a:lvl6pPr>
            <a:lvl7pPr marL="3200400" lvl="6" indent="-228600" algn="l">
              <a:lnSpc>
                <a:spcPct val="100000"/>
              </a:lnSpc>
              <a:spcBef>
                <a:spcPts val="270"/>
              </a:spcBef>
              <a:spcAft>
                <a:spcPts val="0"/>
              </a:spcAft>
              <a:buClr>
                <a:schemeClr val="dk1"/>
              </a:buClr>
              <a:buSzPts val="1351"/>
              <a:buNone/>
              <a:defRPr sz="1350" b="1"/>
            </a:lvl7pPr>
            <a:lvl8pPr marL="3657600" lvl="7" indent="-228600" algn="l">
              <a:lnSpc>
                <a:spcPct val="100000"/>
              </a:lnSpc>
              <a:spcBef>
                <a:spcPts val="270"/>
              </a:spcBef>
              <a:spcAft>
                <a:spcPts val="0"/>
              </a:spcAft>
              <a:buClr>
                <a:schemeClr val="dk1"/>
              </a:buClr>
              <a:buSzPts val="1351"/>
              <a:buNone/>
              <a:defRPr sz="1350" b="1"/>
            </a:lvl8pPr>
            <a:lvl9pPr marL="4114800" lvl="8" indent="-228600" algn="l">
              <a:lnSpc>
                <a:spcPct val="100000"/>
              </a:lnSpc>
              <a:spcBef>
                <a:spcPts val="270"/>
              </a:spcBef>
              <a:spcAft>
                <a:spcPts val="0"/>
              </a:spcAft>
              <a:buClr>
                <a:schemeClr val="dk1"/>
              </a:buClr>
              <a:buSzPts val="1351"/>
              <a:buNone/>
              <a:defRPr sz="1350" b="1"/>
            </a:lvl9pPr>
          </a:lstStyle>
          <a:p>
            <a:endParaRPr/>
          </a:p>
        </p:txBody>
      </p:sp>
      <p:sp>
        <p:nvSpPr>
          <p:cNvPr id="46" name="Google Shape;46;p58"/>
          <p:cNvSpPr txBox="1">
            <a:spLocks noGrp="1"/>
          </p:cNvSpPr>
          <p:nvPr>
            <p:ph type="body" idx="2"/>
          </p:nvPr>
        </p:nvSpPr>
        <p:spPr>
          <a:xfrm>
            <a:off x="457200" y="1631156"/>
            <a:ext cx="4040188" cy="2963466"/>
          </a:xfrm>
          <a:prstGeom prst="rect">
            <a:avLst/>
          </a:prstGeom>
          <a:noFill/>
          <a:ln>
            <a:noFill/>
          </a:ln>
        </p:spPr>
        <p:txBody>
          <a:bodyPr spcFirstLastPara="1" wrap="square" lIns="197900" tIns="98950" rIns="197900" bIns="98950" anchor="t" anchorCtr="0">
            <a:normAutofit/>
          </a:bodyPr>
          <a:lstStyle>
            <a:lvl1pPr marL="457200" lvl="0" indent="-356235" algn="l">
              <a:lnSpc>
                <a:spcPct val="100000"/>
              </a:lnSpc>
              <a:spcBef>
                <a:spcPts val="400"/>
              </a:spcBef>
              <a:spcAft>
                <a:spcPts val="0"/>
              </a:spcAft>
              <a:buClr>
                <a:schemeClr val="dk1"/>
              </a:buClr>
              <a:buSzPts val="2008"/>
              <a:buChar char="•"/>
              <a:defRPr sz="2010"/>
            </a:lvl1pPr>
            <a:lvl2pPr marL="914400" lvl="1" indent="-334010" algn="l">
              <a:lnSpc>
                <a:spcPct val="100000"/>
              </a:lnSpc>
              <a:spcBef>
                <a:spcPts val="330"/>
              </a:spcBef>
              <a:spcAft>
                <a:spcPts val="0"/>
              </a:spcAft>
              <a:buClr>
                <a:schemeClr val="dk1"/>
              </a:buClr>
              <a:buSzPts val="1660"/>
              <a:buChar char="–"/>
              <a:defRPr sz="1660"/>
            </a:lvl2pPr>
            <a:lvl3pPr marL="1371600" lvl="2" indent="-324485" algn="l">
              <a:lnSpc>
                <a:spcPct val="100000"/>
              </a:lnSpc>
              <a:spcBef>
                <a:spcPts val="300"/>
              </a:spcBef>
              <a:spcAft>
                <a:spcPts val="0"/>
              </a:spcAft>
              <a:buClr>
                <a:schemeClr val="dk1"/>
              </a:buClr>
              <a:buSzPts val="1506"/>
              <a:buChar char="•"/>
              <a:defRPr sz="1505"/>
            </a:lvl3pPr>
            <a:lvl4pPr marL="1828800" lvl="3" indent="-314325" algn="l">
              <a:lnSpc>
                <a:spcPct val="100000"/>
              </a:lnSpc>
              <a:spcBef>
                <a:spcPts val="270"/>
              </a:spcBef>
              <a:spcAft>
                <a:spcPts val="0"/>
              </a:spcAft>
              <a:buClr>
                <a:schemeClr val="dk1"/>
              </a:buClr>
              <a:buSzPts val="1351"/>
              <a:buChar char="–"/>
              <a:defRPr sz="1350"/>
            </a:lvl4pPr>
            <a:lvl5pPr marL="2286000" lvl="4" indent="-314325" algn="l">
              <a:lnSpc>
                <a:spcPct val="100000"/>
              </a:lnSpc>
              <a:spcBef>
                <a:spcPts val="270"/>
              </a:spcBef>
              <a:spcAft>
                <a:spcPts val="0"/>
              </a:spcAft>
              <a:buClr>
                <a:schemeClr val="dk1"/>
              </a:buClr>
              <a:buSzPts val="1351"/>
              <a:buChar char="»"/>
              <a:defRPr sz="1350"/>
            </a:lvl5pPr>
            <a:lvl6pPr marL="2743200" lvl="5" indent="-314325" algn="l">
              <a:lnSpc>
                <a:spcPct val="100000"/>
              </a:lnSpc>
              <a:spcBef>
                <a:spcPts val="270"/>
              </a:spcBef>
              <a:spcAft>
                <a:spcPts val="0"/>
              </a:spcAft>
              <a:buClr>
                <a:schemeClr val="dk1"/>
              </a:buClr>
              <a:buSzPts val="1351"/>
              <a:buChar char="•"/>
              <a:defRPr sz="1350"/>
            </a:lvl6pPr>
            <a:lvl7pPr marL="3200400" lvl="6" indent="-314325" algn="l">
              <a:lnSpc>
                <a:spcPct val="100000"/>
              </a:lnSpc>
              <a:spcBef>
                <a:spcPts val="270"/>
              </a:spcBef>
              <a:spcAft>
                <a:spcPts val="0"/>
              </a:spcAft>
              <a:buClr>
                <a:schemeClr val="dk1"/>
              </a:buClr>
              <a:buSzPts val="1351"/>
              <a:buChar char="•"/>
              <a:defRPr sz="1350"/>
            </a:lvl7pPr>
            <a:lvl8pPr marL="3657600" lvl="7" indent="-314325" algn="l">
              <a:lnSpc>
                <a:spcPct val="100000"/>
              </a:lnSpc>
              <a:spcBef>
                <a:spcPts val="270"/>
              </a:spcBef>
              <a:spcAft>
                <a:spcPts val="0"/>
              </a:spcAft>
              <a:buClr>
                <a:schemeClr val="dk1"/>
              </a:buClr>
              <a:buSzPts val="1351"/>
              <a:buChar char="•"/>
              <a:defRPr sz="1350"/>
            </a:lvl8pPr>
            <a:lvl9pPr marL="4114800" lvl="8" indent="-314325" algn="l">
              <a:lnSpc>
                <a:spcPct val="100000"/>
              </a:lnSpc>
              <a:spcBef>
                <a:spcPts val="270"/>
              </a:spcBef>
              <a:spcAft>
                <a:spcPts val="0"/>
              </a:spcAft>
              <a:buClr>
                <a:schemeClr val="dk1"/>
              </a:buClr>
              <a:buSzPts val="1351"/>
              <a:buChar char="•"/>
              <a:defRPr sz="1350"/>
            </a:lvl9pPr>
          </a:lstStyle>
          <a:p>
            <a:endParaRPr/>
          </a:p>
        </p:txBody>
      </p:sp>
      <p:sp>
        <p:nvSpPr>
          <p:cNvPr id="47" name="Google Shape;47;p58"/>
          <p:cNvSpPr txBox="1">
            <a:spLocks noGrp="1"/>
          </p:cNvSpPr>
          <p:nvPr>
            <p:ph type="body" idx="3"/>
          </p:nvPr>
        </p:nvSpPr>
        <p:spPr>
          <a:xfrm>
            <a:off x="4645026" y="1151335"/>
            <a:ext cx="4041775" cy="479822"/>
          </a:xfrm>
          <a:prstGeom prst="rect">
            <a:avLst/>
          </a:prstGeom>
          <a:noFill/>
          <a:ln>
            <a:noFill/>
          </a:ln>
        </p:spPr>
        <p:txBody>
          <a:bodyPr spcFirstLastPara="1" wrap="square" lIns="197900" tIns="98950" rIns="197900" bIns="98950" anchor="b" anchorCtr="0">
            <a:normAutofit/>
          </a:bodyPr>
          <a:lstStyle>
            <a:lvl1pPr marL="457200" lvl="0" indent="-228600" algn="l">
              <a:lnSpc>
                <a:spcPct val="100000"/>
              </a:lnSpc>
              <a:spcBef>
                <a:spcPts val="400"/>
              </a:spcBef>
              <a:spcAft>
                <a:spcPts val="0"/>
              </a:spcAft>
              <a:buClr>
                <a:schemeClr val="dk1"/>
              </a:buClr>
              <a:buSzPts val="2008"/>
              <a:buNone/>
              <a:defRPr sz="2010" b="1"/>
            </a:lvl1pPr>
            <a:lvl2pPr marL="914400" lvl="1" indent="-228600" algn="l">
              <a:lnSpc>
                <a:spcPct val="100000"/>
              </a:lnSpc>
              <a:spcBef>
                <a:spcPts val="330"/>
              </a:spcBef>
              <a:spcAft>
                <a:spcPts val="0"/>
              </a:spcAft>
              <a:buClr>
                <a:schemeClr val="dk1"/>
              </a:buClr>
              <a:buSzPts val="1660"/>
              <a:buNone/>
              <a:defRPr sz="1660" b="1"/>
            </a:lvl2pPr>
            <a:lvl3pPr marL="1371600" lvl="2" indent="-228600" algn="l">
              <a:lnSpc>
                <a:spcPct val="100000"/>
              </a:lnSpc>
              <a:spcBef>
                <a:spcPts val="300"/>
              </a:spcBef>
              <a:spcAft>
                <a:spcPts val="0"/>
              </a:spcAft>
              <a:buClr>
                <a:schemeClr val="dk1"/>
              </a:buClr>
              <a:buSzPts val="1506"/>
              <a:buNone/>
              <a:defRPr sz="1505" b="1"/>
            </a:lvl3pPr>
            <a:lvl4pPr marL="1828800" lvl="3" indent="-228600" algn="l">
              <a:lnSpc>
                <a:spcPct val="100000"/>
              </a:lnSpc>
              <a:spcBef>
                <a:spcPts val="270"/>
              </a:spcBef>
              <a:spcAft>
                <a:spcPts val="0"/>
              </a:spcAft>
              <a:buClr>
                <a:schemeClr val="dk1"/>
              </a:buClr>
              <a:buSzPts val="1351"/>
              <a:buNone/>
              <a:defRPr sz="1350" b="1"/>
            </a:lvl4pPr>
            <a:lvl5pPr marL="2286000" lvl="4" indent="-228600" algn="l">
              <a:lnSpc>
                <a:spcPct val="100000"/>
              </a:lnSpc>
              <a:spcBef>
                <a:spcPts val="270"/>
              </a:spcBef>
              <a:spcAft>
                <a:spcPts val="0"/>
              </a:spcAft>
              <a:buClr>
                <a:schemeClr val="dk1"/>
              </a:buClr>
              <a:buSzPts val="1351"/>
              <a:buNone/>
              <a:defRPr sz="1350" b="1"/>
            </a:lvl5pPr>
            <a:lvl6pPr marL="2743200" lvl="5" indent="-228600" algn="l">
              <a:lnSpc>
                <a:spcPct val="100000"/>
              </a:lnSpc>
              <a:spcBef>
                <a:spcPts val="270"/>
              </a:spcBef>
              <a:spcAft>
                <a:spcPts val="0"/>
              </a:spcAft>
              <a:buClr>
                <a:schemeClr val="dk1"/>
              </a:buClr>
              <a:buSzPts val="1351"/>
              <a:buNone/>
              <a:defRPr sz="1350" b="1"/>
            </a:lvl6pPr>
            <a:lvl7pPr marL="3200400" lvl="6" indent="-228600" algn="l">
              <a:lnSpc>
                <a:spcPct val="100000"/>
              </a:lnSpc>
              <a:spcBef>
                <a:spcPts val="270"/>
              </a:spcBef>
              <a:spcAft>
                <a:spcPts val="0"/>
              </a:spcAft>
              <a:buClr>
                <a:schemeClr val="dk1"/>
              </a:buClr>
              <a:buSzPts val="1351"/>
              <a:buNone/>
              <a:defRPr sz="1350" b="1"/>
            </a:lvl7pPr>
            <a:lvl8pPr marL="3657600" lvl="7" indent="-228600" algn="l">
              <a:lnSpc>
                <a:spcPct val="100000"/>
              </a:lnSpc>
              <a:spcBef>
                <a:spcPts val="270"/>
              </a:spcBef>
              <a:spcAft>
                <a:spcPts val="0"/>
              </a:spcAft>
              <a:buClr>
                <a:schemeClr val="dk1"/>
              </a:buClr>
              <a:buSzPts val="1351"/>
              <a:buNone/>
              <a:defRPr sz="1350" b="1"/>
            </a:lvl8pPr>
            <a:lvl9pPr marL="4114800" lvl="8" indent="-228600" algn="l">
              <a:lnSpc>
                <a:spcPct val="100000"/>
              </a:lnSpc>
              <a:spcBef>
                <a:spcPts val="270"/>
              </a:spcBef>
              <a:spcAft>
                <a:spcPts val="0"/>
              </a:spcAft>
              <a:buClr>
                <a:schemeClr val="dk1"/>
              </a:buClr>
              <a:buSzPts val="1351"/>
              <a:buNone/>
              <a:defRPr sz="1350" b="1"/>
            </a:lvl9pPr>
          </a:lstStyle>
          <a:p>
            <a:endParaRPr/>
          </a:p>
        </p:txBody>
      </p:sp>
      <p:sp>
        <p:nvSpPr>
          <p:cNvPr id="48" name="Google Shape;48;p58"/>
          <p:cNvSpPr txBox="1">
            <a:spLocks noGrp="1"/>
          </p:cNvSpPr>
          <p:nvPr>
            <p:ph type="body" idx="4"/>
          </p:nvPr>
        </p:nvSpPr>
        <p:spPr>
          <a:xfrm>
            <a:off x="4645026" y="1631156"/>
            <a:ext cx="4041775" cy="2963466"/>
          </a:xfrm>
          <a:prstGeom prst="rect">
            <a:avLst/>
          </a:prstGeom>
          <a:noFill/>
          <a:ln>
            <a:noFill/>
          </a:ln>
        </p:spPr>
        <p:txBody>
          <a:bodyPr spcFirstLastPara="1" wrap="square" lIns="197900" tIns="98950" rIns="197900" bIns="98950" anchor="t" anchorCtr="0">
            <a:normAutofit/>
          </a:bodyPr>
          <a:lstStyle>
            <a:lvl1pPr marL="457200" lvl="0" indent="-356235" algn="l">
              <a:lnSpc>
                <a:spcPct val="100000"/>
              </a:lnSpc>
              <a:spcBef>
                <a:spcPts val="400"/>
              </a:spcBef>
              <a:spcAft>
                <a:spcPts val="0"/>
              </a:spcAft>
              <a:buClr>
                <a:schemeClr val="dk1"/>
              </a:buClr>
              <a:buSzPts val="2008"/>
              <a:buChar char="•"/>
              <a:defRPr sz="2010"/>
            </a:lvl1pPr>
            <a:lvl2pPr marL="914400" lvl="1" indent="-334010" algn="l">
              <a:lnSpc>
                <a:spcPct val="100000"/>
              </a:lnSpc>
              <a:spcBef>
                <a:spcPts val="330"/>
              </a:spcBef>
              <a:spcAft>
                <a:spcPts val="0"/>
              </a:spcAft>
              <a:buClr>
                <a:schemeClr val="dk1"/>
              </a:buClr>
              <a:buSzPts val="1660"/>
              <a:buChar char="–"/>
              <a:defRPr sz="1660"/>
            </a:lvl2pPr>
            <a:lvl3pPr marL="1371600" lvl="2" indent="-324485" algn="l">
              <a:lnSpc>
                <a:spcPct val="100000"/>
              </a:lnSpc>
              <a:spcBef>
                <a:spcPts val="300"/>
              </a:spcBef>
              <a:spcAft>
                <a:spcPts val="0"/>
              </a:spcAft>
              <a:buClr>
                <a:schemeClr val="dk1"/>
              </a:buClr>
              <a:buSzPts val="1506"/>
              <a:buChar char="•"/>
              <a:defRPr sz="1505"/>
            </a:lvl3pPr>
            <a:lvl4pPr marL="1828800" lvl="3" indent="-314325" algn="l">
              <a:lnSpc>
                <a:spcPct val="100000"/>
              </a:lnSpc>
              <a:spcBef>
                <a:spcPts val="270"/>
              </a:spcBef>
              <a:spcAft>
                <a:spcPts val="0"/>
              </a:spcAft>
              <a:buClr>
                <a:schemeClr val="dk1"/>
              </a:buClr>
              <a:buSzPts val="1351"/>
              <a:buChar char="–"/>
              <a:defRPr sz="1350"/>
            </a:lvl4pPr>
            <a:lvl5pPr marL="2286000" lvl="4" indent="-314325" algn="l">
              <a:lnSpc>
                <a:spcPct val="100000"/>
              </a:lnSpc>
              <a:spcBef>
                <a:spcPts val="270"/>
              </a:spcBef>
              <a:spcAft>
                <a:spcPts val="0"/>
              </a:spcAft>
              <a:buClr>
                <a:schemeClr val="dk1"/>
              </a:buClr>
              <a:buSzPts val="1351"/>
              <a:buChar char="»"/>
              <a:defRPr sz="1350"/>
            </a:lvl5pPr>
            <a:lvl6pPr marL="2743200" lvl="5" indent="-314325" algn="l">
              <a:lnSpc>
                <a:spcPct val="100000"/>
              </a:lnSpc>
              <a:spcBef>
                <a:spcPts val="270"/>
              </a:spcBef>
              <a:spcAft>
                <a:spcPts val="0"/>
              </a:spcAft>
              <a:buClr>
                <a:schemeClr val="dk1"/>
              </a:buClr>
              <a:buSzPts val="1351"/>
              <a:buChar char="•"/>
              <a:defRPr sz="1350"/>
            </a:lvl6pPr>
            <a:lvl7pPr marL="3200400" lvl="6" indent="-314325" algn="l">
              <a:lnSpc>
                <a:spcPct val="100000"/>
              </a:lnSpc>
              <a:spcBef>
                <a:spcPts val="270"/>
              </a:spcBef>
              <a:spcAft>
                <a:spcPts val="0"/>
              </a:spcAft>
              <a:buClr>
                <a:schemeClr val="dk1"/>
              </a:buClr>
              <a:buSzPts val="1351"/>
              <a:buChar char="•"/>
              <a:defRPr sz="1350"/>
            </a:lvl7pPr>
            <a:lvl8pPr marL="3657600" lvl="7" indent="-314325" algn="l">
              <a:lnSpc>
                <a:spcPct val="100000"/>
              </a:lnSpc>
              <a:spcBef>
                <a:spcPts val="270"/>
              </a:spcBef>
              <a:spcAft>
                <a:spcPts val="0"/>
              </a:spcAft>
              <a:buClr>
                <a:schemeClr val="dk1"/>
              </a:buClr>
              <a:buSzPts val="1351"/>
              <a:buChar char="•"/>
              <a:defRPr sz="1350"/>
            </a:lvl8pPr>
            <a:lvl9pPr marL="4114800" lvl="8" indent="-314325" algn="l">
              <a:lnSpc>
                <a:spcPct val="100000"/>
              </a:lnSpc>
              <a:spcBef>
                <a:spcPts val="270"/>
              </a:spcBef>
              <a:spcAft>
                <a:spcPts val="0"/>
              </a:spcAft>
              <a:buClr>
                <a:schemeClr val="dk1"/>
              </a:buClr>
              <a:buSzPts val="1351"/>
              <a:buChar char="•"/>
              <a:defRPr sz="1350"/>
            </a:lvl9pPr>
          </a:lstStyle>
          <a:p>
            <a:endParaRPr/>
          </a:p>
        </p:txBody>
      </p:sp>
      <p:sp>
        <p:nvSpPr>
          <p:cNvPr id="49" name="Google Shape;49;p58"/>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58"/>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8"/>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9"/>
          <p:cNvSpPr txBox="1">
            <a:spLocks noGrp="1"/>
          </p:cNvSpPr>
          <p:nvPr>
            <p:ph type="title"/>
          </p:nvPr>
        </p:nvSpPr>
        <p:spPr>
          <a:xfrm>
            <a:off x="0" y="83360"/>
            <a:ext cx="9144000" cy="682461"/>
          </a:xfrm>
          <a:prstGeom prst="rect">
            <a:avLst/>
          </a:prstGeom>
          <a:noFill/>
          <a:ln>
            <a:noFill/>
          </a:ln>
        </p:spPr>
        <p:txBody>
          <a:bodyPr spcFirstLastPara="1" wrap="square" lIns="197900" tIns="98950" rIns="197900" bIns="9895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59"/>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9"/>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9"/>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60"/>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60"/>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0"/>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61"/>
          <p:cNvSpPr txBox="1">
            <a:spLocks noGrp="1"/>
          </p:cNvSpPr>
          <p:nvPr>
            <p:ph type="title"/>
          </p:nvPr>
        </p:nvSpPr>
        <p:spPr>
          <a:xfrm>
            <a:off x="457200" y="204787"/>
            <a:ext cx="3008313" cy="871538"/>
          </a:xfrm>
          <a:prstGeom prst="rect">
            <a:avLst/>
          </a:prstGeom>
          <a:noFill/>
          <a:ln>
            <a:noFill/>
          </a:ln>
        </p:spPr>
        <p:txBody>
          <a:bodyPr spcFirstLastPara="1" wrap="square" lIns="197900" tIns="98950" rIns="197900" bIns="98950" anchor="b" anchorCtr="0">
            <a:normAutofit/>
          </a:bodyPr>
          <a:lstStyle>
            <a:lvl1pPr lvl="0" algn="l">
              <a:lnSpc>
                <a:spcPct val="100000"/>
              </a:lnSpc>
              <a:spcBef>
                <a:spcPts val="0"/>
              </a:spcBef>
              <a:spcAft>
                <a:spcPts val="0"/>
              </a:spcAft>
              <a:buClr>
                <a:schemeClr val="dk1"/>
              </a:buClr>
              <a:buSzPts val="1660"/>
              <a:buFont typeface="Calibri" panose="020F0502020204030204"/>
              <a:buNone/>
              <a:defRPr sz="166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1"/>
          <p:cNvSpPr txBox="1">
            <a:spLocks noGrp="1"/>
          </p:cNvSpPr>
          <p:nvPr>
            <p:ph type="body" idx="1"/>
          </p:nvPr>
        </p:nvSpPr>
        <p:spPr>
          <a:xfrm>
            <a:off x="3575050" y="204788"/>
            <a:ext cx="5111750" cy="4389835"/>
          </a:xfrm>
          <a:prstGeom prst="rect">
            <a:avLst/>
          </a:prstGeom>
          <a:noFill/>
          <a:ln>
            <a:noFill/>
          </a:ln>
        </p:spPr>
        <p:txBody>
          <a:bodyPr spcFirstLastPara="1" wrap="square" lIns="197900" tIns="98950" rIns="197900" bIns="98950" anchor="t" anchorCtr="0">
            <a:normAutofit/>
          </a:bodyPr>
          <a:lstStyle>
            <a:lvl1pPr marL="457200" lvl="0" indent="-397510" algn="l">
              <a:lnSpc>
                <a:spcPct val="100000"/>
              </a:lnSpc>
              <a:spcBef>
                <a:spcPts val="535"/>
              </a:spcBef>
              <a:spcAft>
                <a:spcPts val="0"/>
              </a:spcAft>
              <a:buClr>
                <a:schemeClr val="dk1"/>
              </a:buClr>
              <a:buSzPts val="2664"/>
              <a:buChar char="•"/>
              <a:defRPr sz="2665"/>
            </a:lvl1pPr>
            <a:lvl2pPr marL="914400" lvl="1" indent="-377825" algn="l">
              <a:lnSpc>
                <a:spcPct val="100000"/>
              </a:lnSpc>
              <a:spcBef>
                <a:spcPts val="470"/>
              </a:spcBef>
              <a:spcAft>
                <a:spcPts val="0"/>
              </a:spcAft>
              <a:buClr>
                <a:schemeClr val="dk1"/>
              </a:buClr>
              <a:buSzPts val="2355"/>
              <a:buChar char="–"/>
              <a:defRPr sz="2355"/>
            </a:lvl2pPr>
            <a:lvl3pPr marL="1371600" lvl="2" indent="-356235" algn="l">
              <a:lnSpc>
                <a:spcPct val="100000"/>
              </a:lnSpc>
              <a:spcBef>
                <a:spcPts val="400"/>
              </a:spcBef>
              <a:spcAft>
                <a:spcPts val="0"/>
              </a:spcAft>
              <a:buClr>
                <a:schemeClr val="dk1"/>
              </a:buClr>
              <a:buSzPts val="2008"/>
              <a:buChar char="•"/>
              <a:defRPr sz="2010"/>
            </a:lvl3pPr>
            <a:lvl4pPr marL="1828800" lvl="3" indent="-334010" algn="l">
              <a:lnSpc>
                <a:spcPct val="100000"/>
              </a:lnSpc>
              <a:spcBef>
                <a:spcPts val="330"/>
              </a:spcBef>
              <a:spcAft>
                <a:spcPts val="0"/>
              </a:spcAft>
              <a:buClr>
                <a:schemeClr val="dk1"/>
              </a:buClr>
              <a:buSzPts val="1660"/>
              <a:buChar char="–"/>
              <a:defRPr sz="1660"/>
            </a:lvl4pPr>
            <a:lvl5pPr marL="2286000" lvl="4" indent="-334010" algn="l">
              <a:lnSpc>
                <a:spcPct val="100000"/>
              </a:lnSpc>
              <a:spcBef>
                <a:spcPts val="330"/>
              </a:spcBef>
              <a:spcAft>
                <a:spcPts val="0"/>
              </a:spcAft>
              <a:buClr>
                <a:schemeClr val="dk1"/>
              </a:buClr>
              <a:buSzPts val="1660"/>
              <a:buChar char="»"/>
              <a:defRPr sz="1660"/>
            </a:lvl5pPr>
            <a:lvl6pPr marL="2743200" lvl="5" indent="-334010" algn="l">
              <a:lnSpc>
                <a:spcPct val="100000"/>
              </a:lnSpc>
              <a:spcBef>
                <a:spcPts val="330"/>
              </a:spcBef>
              <a:spcAft>
                <a:spcPts val="0"/>
              </a:spcAft>
              <a:buClr>
                <a:schemeClr val="dk1"/>
              </a:buClr>
              <a:buSzPts val="1660"/>
              <a:buChar char="•"/>
              <a:defRPr sz="1660"/>
            </a:lvl6pPr>
            <a:lvl7pPr marL="3200400" lvl="6" indent="-334010" algn="l">
              <a:lnSpc>
                <a:spcPct val="100000"/>
              </a:lnSpc>
              <a:spcBef>
                <a:spcPts val="330"/>
              </a:spcBef>
              <a:spcAft>
                <a:spcPts val="0"/>
              </a:spcAft>
              <a:buClr>
                <a:schemeClr val="dk1"/>
              </a:buClr>
              <a:buSzPts val="1660"/>
              <a:buChar char="•"/>
              <a:defRPr sz="1660"/>
            </a:lvl7pPr>
            <a:lvl8pPr marL="3657600" lvl="7" indent="-334010" algn="l">
              <a:lnSpc>
                <a:spcPct val="100000"/>
              </a:lnSpc>
              <a:spcBef>
                <a:spcPts val="330"/>
              </a:spcBef>
              <a:spcAft>
                <a:spcPts val="0"/>
              </a:spcAft>
              <a:buClr>
                <a:schemeClr val="dk1"/>
              </a:buClr>
              <a:buSzPts val="1660"/>
              <a:buChar char="•"/>
              <a:defRPr sz="1660"/>
            </a:lvl8pPr>
            <a:lvl9pPr marL="4114800" lvl="8" indent="-334010" algn="l">
              <a:lnSpc>
                <a:spcPct val="100000"/>
              </a:lnSpc>
              <a:spcBef>
                <a:spcPts val="330"/>
              </a:spcBef>
              <a:spcAft>
                <a:spcPts val="0"/>
              </a:spcAft>
              <a:buClr>
                <a:schemeClr val="dk1"/>
              </a:buClr>
              <a:buSzPts val="1660"/>
              <a:buChar char="•"/>
              <a:defRPr sz="1660"/>
            </a:lvl9pPr>
          </a:lstStyle>
          <a:p>
            <a:endParaRPr/>
          </a:p>
        </p:txBody>
      </p:sp>
      <p:sp>
        <p:nvSpPr>
          <p:cNvPr id="64" name="Google Shape;64;p61"/>
          <p:cNvSpPr txBox="1">
            <a:spLocks noGrp="1"/>
          </p:cNvSpPr>
          <p:nvPr>
            <p:ph type="body" idx="2"/>
          </p:nvPr>
        </p:nvSpPr>
        <p:spPr>
          <a:xfrm>
            <a:off x="457200" y="1076326"/>
            <a:ext cx="3008313" cy="3518297"/>
          </a:xfrm>
          <a:prstGeom prst="rect">
            <a:avLst/>
          </a:prstGeom>
          <a:noFill/>
          <a:ln>
            <a:noFill/>
          </a:ln>
        </p:spPr>
        <p:txBody>
          <a:bodyPr spcFirstLastPara="1" wrap="square" lIns="197900" tIns="98950" rIns="197900" bIns="98950" anchor="t" anchorCtr="0">
            <a:normAutofit/>
          </a:bodyPr>
          <a:lstStyle>
            <a:lvl1pPr marL="457200" lvl="0" indent="-228600" algn="l">
              <a:lnSpc>
                <a:spcPct val="100000"/>
              </a:lnSpc>
              <a:spcBef>
                <a:spcPts val="230"/>
              </a:spcBef>
              <a:spcAft>
                <a:spcPts val="0"/>
              </a:spcAft>
              <a:buClr>
                <a:schemeClr val="dk1"/>
              </a:buClr>
              <a:buSzPts val="1158"/>
              <a:buNone/>
              <a:defRPr sz="1160"/>
            </a:lvl1pPr>
            <a:lvl2pPr marL="914400" lvl="1" indent="-228600" algn="l">
              <a:lnSpc>
                <a:spcPct val="100000"/>
              </a:lnSpc>
              <a:spcBef>
                <a:spcPts val="200"/>
              </a:spcBef>
              <a:spcAft>
                <a:spcPts val="0"/>
              </a:spcAft>
              <a:buClr>
                <a:schemeClr val="dk1"/>
              </a:buClr>
              <a:buSzPts val="1004"/>
              <a:buNone/>
              <a:defRPr sz="1005"/>
            </a:lvl2pPr>
            <a:lvl3pPr marL="1371600" lvl="2" indent="-228600" algn="l">
              <a:lnSpc>
                <a:spcPct val="100000"/>
              </a:lnSpc>
              <a:spcBef>
                <a:spcPts val="170"/>
              </a:spcBef>
              <a:spcAft>
                <a:spcPts val="0"/>
              </a:spcAft>
              <a:buClr>
                <a:schemeClr val="dk1"/>
              </a:buClr>
              <a:buSzPts val="849"/>
              <a:buNone/>
              <a:defRPr sz="850"/>
            </a:lvl3pPr>
            <a:lvl4pPr marL="1828800" lvl="3" indent="-228600" algn="l">
              <a:lnSpc>
                <a:spcPct val="100000"/>
              </a:lnSpc>
              <a:spcBef>
                <a:spcPts val="145"/>
              </a:spcBef>
              <a:spcAft>
                <a:spcPts val="0"/>
              </a:spcAft>
              <a:buClr>
                <a:schemeClr val="dk1"/>
              </a:buClr>
              <a:buSzPts val="734"/>
              <a:buNone/>
              <a:defRPr sz="735"/>
            </a:lvl4pPr>
            <a:lvl5pPr marL="2286000" lvl="4" indent="-228600" algn="l">
              <a:lnSpc>
                <a:spcPct val="100000"/>
              </a:lnSpc>
              <a:spcBef>
                <a:spcPts val="145"/>
              </a:spcBef>
              <a:spcAft>
                <a:spcPts val="0"/>
              </a:spcAft>
              <a:buClr>
                <a:schemeClr val="dk1"/>
              </a:buClr>
              <a:buSzPts val="734"/>
              <a:buNone/>
              <a:defRPr sz="735"/>
            </a:lvl5pPr>
            <a:lvl6pPr marL="2743200" lvl="5" indent="-228600" algn="l">
              <a:lnSpc>
                <a:spcPct val="100000"/>
              </a:lnSpc>
              <a:spcBef>
                <a:spcPts val="145"/>
              </a:spcBef>
              <a:spcAft>
                <a:spcPts val="0"/>
              </a:spcAft>
              <a:buClr>
                <a:schemeClr val="dk1"/>
              </a:buClr>
              <a:buSzPts val="734"/>
              <a:buNone/>
              <a:defRPr sz="735"/>
            </a:lvl6pPr>
            <a:lvl7pPr marL="3200400" lvl="6" indent="-228600" algn="l">
              <a:lnSpc>
                <a:spcPct val="100000"/>
              </a:lnSpc>
              <a:spcBef>
                <a:spcPts val="145"/>
              </a:spcBef>
              <a:spcAft>
                <a:spcPts val="0"/>
              </a:spcAft>
              <a:buClr>
                <a:schemeClr val="dk1"/>
              </a:buClr>
              <a:buSzPts val="734"/>
              <a:buNone/>
              <a:defRPr sz="735"/>
            </a:lvl7pPr>
            <a:lvl8pPr marL="3657600" lvl="7" indent="-228600" algn="l">
              <a:lnSpc>
                <a:spcPct val="100000"/>
              </a:lnSpc>
              <a:spcBef>
                <a:spcPts val="145"/>
              </a:spcBef>
              <a:spcAft>
                <a:spcPts val="0"/>
              </a:spcAft>
              <a:buClr>
                <a:schemeClr val="dk1"/>
              </a:buClr>
              <a:buSzPts val="734"/>
              <a:buNone/>
              <a:defRPr sz="735"/>
            </a:lvl8pPr>
            <a:lvl9pPr marL="4114800" lvl="8" indent="-228600" algn="l">
              <a:lnSpc>
                <a:spcPct val="100000"/>
              </a:lnSpc>
              <a:spcBef>
                <a:spcPts val="145"/>
              </a:spcBef>
              <a:spcAft>
                <a:spcPts val="0"/>
              </a:spcAft>
              <a:buClr>
                <a:schemeClr val="dk1"/>
              </a:buClr>
              <a:buSzPts val="734"/>
              <a:buNone/>
              <a:defRPr sz="735"/>
            </a:lvl9pPr>
          </a:lstStyle>
          <a:p>
            <a:endParaRPr/>
          </a:p>
        </p:txBody>
      </p:sp>
      <p:sp>
        <p:nvSpPr>
          <p:cNvPr id="65" name="Google Shape;65;p61"/>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61"/>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1"/>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000"/>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2"/>
          <p:cNvSpPr txBox="1">
            <a:spLocks noGrp="1"/>
          </p:cNvSpPr>
          <p:nvPr>
            <p:ph type="title"/>
          </p:nvPr>
        </p:nvSpPr>
        <p:spPr>
          <a:xfrm>
            <a:off x="0" y="83360"/>
            <a:ext cx="9144000" cy="682461"/>
          </a:xfrm>
          <a:prstGeom prst="rect">
            <a:avLst/>
          </a:prstGeom>
          <a:noFill/>
          <a:ln>
            <a:noFill/>
          </a:ln>
        </p:spPr>
        <p:txBody>
          <a:bodyPr spcFirstLastPara="1" wrap="square" lIns="197900" tIns="98950" rIns="197900" bIns="98950" anchor="ctr" anchorCtr="0">
            <a:normAutofit/>
          </a:bodyPr>
          <a:lstStyle>
            <a:lvl1pPr marR="0" lvl="0" algn="ctr" rtl="0">
              <a:lnSpc>
                <a:spcPct val="100000"/>
              </a:lnSpc>
              <a:spcBef>
                <a:spcPts val="0"/>
              </a:spcBef>
              <a:spcAft>
                <a:spcPts val="0"/>
              </a:spcAft>
              <a:buClr>
                <a:schemeClr val="dk1"/>
              </a:buClr>
              <a:buSzPts val="3668"/>
              <a:buFont typeface="Calibri" panose="020F0502020204030204"/>
              <a:buNone/>
              <a:defRPr sz="367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52"/>
          <p:cNvSpPr txBox="1">
            <a:spLocks noGrp="1"/>
          </p:cNvSpPr>
          <p:nvPr>
            <p:ph type="body" idx="1"/>
          </p:nvPr>
        </p:nvSpPr>
        <p:spPr>
          <a:xfrm>
            <a:off x="457200" y="1200151"/>
            <a:ext cx="8229600" cy="3394472"/>
          </a:xfrm>
          <a:prstGeom prst="rect">
            <a:avLst/>
          </a:prstGeom>
          <a:noFill/>
          <a:ln>
            <a:noFill/>
          </a:ln>
        </p:spPr>
        <p:txBody>
          <a:bodyPr spcFirstLastPara="1" wrap="square" lIns="197900" tIns="98950" rIns="197900" bIns="98950" anchor="t" anchorCtr="0">
            <a:normAutofit/>
          </a:bodyPr>
          <a:lstStyle>
            <a:lvl1pPr marL="457200" marR="0" lvl="0" indent="-397510" algn="l" rtl="0">
              <a:lnSpc>
                <a:spcPct val="100000"/>
              </a:lnSpc>
              <a:spcBef>
                <a:spcPts val="535"/>
              </a:spcBef>
              <a:spcAft>
                <a:spcPts val="0"/>
              </a:spcAft>
              <a:buClr>
                <a:schemeClr val="dk1"/>
              </a:buClr>
              <a:buSzPts val="2664"/>
              <a:buFont typeface="Arial" panose="020B0604020202020204"/>
              <a:buChar char="•"/>
              <a:defRPr sz="26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77825" algn="l" rtl="0">
              <a:lnSpc>
                <a:spcPct val="100000"/>
              </a:lnSpc>
              <a:spcBef>
                <a:spcPts val="470"/>
              </a:spcBef>
              <a:spcAft>
                <a:spcPts val="0"/>
              </a:spcAft>
              <a:buClr>
                <a:schemeClr val="dk1"/>
              </a:buClr>
              <a:buSzPts val="2355"/>
              <a:buFont typeface="Arial" panose="020B0604020202020204"/>
              <a:buChar char="–"/>
              <a:defRPr sz="235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6235" algn="l" rtl="0">
              <a:lnSpc>
                <a:spcPct val="100000"/>
              </a:lnSpc>
              <a:spcBef>
                <a:spcPts val="400"/>
              </a:spcBef>
              <a:spcAft>
                <a:spcPts val="0"/>
              </a:spcAft>
              <a:buClr>
                <a:schemeClr val="dk1"/>
              </a:buClr>
              <a:buSzPts val="2008"/>
              <a:buFont typeface="Arial" panose="020B0604020202020204"/>
              <a:buChar char="•"/>
              <a:defRPr sz="201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34010" algn="l" rtl="0">
              <a:lnSpc>
                <a:spcPct val="100000"/>
              </a:lnSpc>
              <a:spcBef>
                <a:spcPts val="330"/>
              </a:spcBef>
              <a:spcAft>
                <a:spcPts val="0"/>
              </a:spcAft>
              <a:buClr>
                <a:schemeClr val="dk1"/>
              </a:buClr>
              <a:buSzPts val="1660"/>
              <a:buFont typeface="Arial" panose="020B0604020202020204"/>
              <a:buChar char="–"/>
              <a:defRPr sz="166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34010" algn="l" rtl="0">
              <a:lnSpc>
                <a:spcPct val="100000"/>
              </a:lnSpc>
              <a:spcBef>
                <a:spcPts val="330"/>
              </a:spcBef>
              <a:spcAft>
                <a:spcPts val="0"/>
              </a:spcAft>
              <a:buClr>
                <a:schemeClr val="dk1"/>
              </a:buClr>
              <a:buSzPts val="1660"/>
              <a:buFont typeface="Arial" panose="020B0604020202020204"/>
              <a:buChar char="»"/>
              <a:defRPr sz="166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34010" algn="l" rtl="0">
              <a:lnSpc>
                <a:spcPct val="100000"/>
              </a:lnSpc>
              <a:spcBef>
                <a:spcPts val="330"/>
              </a:spcBef>
              <a:spcAft>
                <a:spcPts val="0"/>
              </a:spcAft>
              <a:buClr>
                <a:schemeClr val="dk1"/>
              </a:buClr>
              <a:buSzPts val="1660"/>
              <a:buFont typeface="Arial" panose="020B0604020202020204"/>
              <a:buChar char="•"/>
              <a:defRPr sz="166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34010" algn="l" rtl="0">
              <a:lnSpc>
                <a:spcPct val="100000"/>
              </a:lnSpc>
              <a:spcBef>
                <a:spcPts val="330"/>
              </a:spcBef>
              <a:spcAft>
                <a:spcPts val="0"/>
              </a:spcAft>
              <a:buClr>
                <a:schemeClr val="dk1"/>
              </a:buClr>
              <a:buSzPts val="1660"/>
              <a:buFont typeface="Arial" panose="020B0604020202020204"/>
              <a:buChar char="•"/>
              <a:defRPr sz="166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34010" algn="l" rtl="0">
              <a:lnSpc>
                <a:spcPct val="100000"/>
              </a:lnSpc>
              <a:spcBef>
                <a:spcPts val="330"/>
              </a:spcBef>
              <a:spcAft>
                <a:spcPts val="0"/>
              </a:spcAft>
              <a:buClr>
                <a:schemeClr val="dk1"/>
              </a:buClr>
              <a:buSzPts val="1660"/>
              <a:buFont typeface="Arial" panose="020B0604020202020204"/>
              <a:buChar char="•"/>
              <a:defRPr sz="166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34010" algn="l" rtl="0">
              <a:lnSpc>
                <a:spcPct val="100000"/>
              </a:lnSpc>
              <a:spcBef>
                <a:spcPts val="330"/>
              </a:spcBef>
              <a:spcAft>
                <a:spcPts val="0"/>
              </a:spcAft>
              <a:buClr>
                <a:schemeClr val="dk1"/>
              </a:buClr>
              <a:buSzPts val="1660"/>
              <a:buFont typeface="Arial" panose="020B0604020202020204"/>
              <a:buChar char="•"/>
              <a:defRPr sz="166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52"/>
          <p:cNvSpPr txBox="1">
            <a:spLocks noGrp="1"/>
          </p:cNvSpPr>
          <p:nvPr>
            <p:ph type="dt" idx="10"/>
          </p:nvPr>
        </p:nvSpPr>
        <p:spPr>
          <a:xfrm>
            <a:off x="457200" y="4767263"/>
            <a:ext cx="2133600" cy="273844"/>
          </a:xfrm>
          <a:prstGeom prst="rect">
            <a:avLst/>
          </a:prstGeom>
          <a:noFill/>
          <a:ln>
            <a:noFill/>
          </a:ln>
        </p:spPr>
        <p:txBody>
          <a:bodyPr spcFirstLastPara="1" wrap="square" lIns="197900" tIns="98950" rIns="197900" bIns="9895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52"/>
          <p:cNvSpPr txBox="1">
            <a:spLocks noGrp="1"/>
          </p:cNvSpPr>
          <p:nvPr>
            <p:ph type="ftr" idx="11"/>
          </p:nvPr>
        </p:nvSpPr>
        <p:spPr>
          <a:xfrm>
            <a:off x="3124200" y="4767263"/>
            <a:ext cx="2895600" cy="273844"/>
          </a:xfrm>
          <a:prstGeom prst="rect">
            <a:avLst/>
          </a:prstGeom>
          <a:noFill/>
          <a:ln>
            <a:noFill/>
          </a:ln>
        </p:spPr>
        <p:txBody>
          <a:bodyPr spcFirstLastPara="1" wrap="square" lIns="197900" tIns="98950" rIns="197900" bIns="9895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3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52"/>
          <p:cNvSpPr txBox="1">
            <a:spLocks noGrp="1"/>
          </p:cNvSpPr>
          <p:nvPr>
            <p:ph type="sldNum" idx="12"/>
          </p:nvPr>
        </p:nvSpPr>
        <p:spPr>
          <a:xfrm>
            <a:off x="6553200" y="4767263"/>
            <a:ext cx="2133600" cy="273844"/>
          </a:xfrm>
          <a:prstGeom prst="rect">
            <a:avLst/>
          </a:prstGeom>
          <a:noFill/>
          <a:ln>
            <a:noFill/>
          </a:ln>
        </p:spPr>
        <p:txBody>
          <a:bodyPr spcFirstLastPara="1" wrap="square" lIns="197900" tIns="98950" rIns="197900" bIns="98950" anchor="ctr" anchorCtr="0">
            <a:noAutofit/>
          </a:bodyPr>
          <a:lstStyle>
            <a:lvl1pPr marL="0" marR="0" lvl="0" indent="0" algn="r" rtl="0">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888888"/>
              </a:buClr>
              <a:buSzPts val="1004"/>
              <a:buFont typeface="Calibri" panose="020F0502020204030204"/>
              <a:buNone/>
              <a:defRPr sz="1005"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t>‹#›</a:t>
            </a:fld>
            <a:endParaRPr lang="en-GB"/>
          </a:p>
        </p:txBody>
      </p:sp>
      <p:pic>
        <p:nvPicPr>
          <p:cNvPr id="11" name="Google Shape;11;p52" descr="Dai Nam [PPT] Template 10.png"/>
          <p:cNvPicPr preferRelativeResize="0"/>
          <p:nvPr/>
        </p:nvPicPr>
        <p:blipFill rotWithShape="1">
          <a:blip r:embed="rId15"/>
          <a:srcRect/>
          <a:stretch>
            <a:fillRect/>
          </a:stretch>
        </p:blipFill>
        <p:spPr>
          <a:xfrm>
            <a:off x="141812" y="136920"/>
            <a:ext cx="770547" cy="628901"/>
          </a:xfrm>
          <a:prstGeom prst="rect">
            <a:avLst/>
          </a:prstGeom>
          <a:noFill/>
          <a:ln>
            <a:noFill/>
          </a:ln>
        </p:spPr>
      </p:pic>
      <p:pic>
        <p:nvPicPr>
          <p:cNvPr id="12" name="Google Shape;12;p52" descr="Dai Nam [PPT] Template 05.png"/>
          <p:cNvPicPr preferRelativeResize="0"/>
          <p:nvPr/>
        </p:nvPicPr>
        <p:blipFill rotWithShape="1">
          <a:blip r:embed="rId16"/>
          <a:srcRect/>
          <a:stretch>
            <a:fillRect/>
          </a:stretch>
        </p:blipFill>
        <p:spPr>
          <a:xfrm>
            <a:off x="0" y="4754287"/>
            <a:ext cx="9144000" cy="390312"/>
          </a:xfrm>
          <a:prstGeom prst="rect">
            <a:avLst/>
          </a:prstGeom>
          <a:noFill/>
          <a:ln>
            <a:noFill/>
          </a:ln>
        </p:spPr>
      </p:pic>
      <p:sp>
        <p:nvSpPr>
          <p:cNvPr id="13" name="Google Shape;13;p52"/>
          <p:cNvSpPr txBox="1"/>
          <p:nvPr/>
        </p:nvSpPr>
        <p:spPr>
          <a:xfrm>
            <a:off x="6773533" y="4848440"/>
            <a:ext cx="1692934" cy="25866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081"/>
              <a:buFont typeface="Arial" panose="020B0604020202020204"/>
              <a:buNone/>
            </a:pPr>
            <a:r>
              <a:rPr lang="en-GB" sz="1080" b="0" i="0" u="none" strike="noStrike" cap="none" dirty="0">
                <a:solidFill>
                  <a:schemeClr val="lt1"/>
                </a:solidFill>
                <a:latin typeface="Arial" panose="020B0604020202020204" pitchFamily="34" charset="0"/>
                <a:ea typeface="Arial" panose="020B0604020202020204"/>
                <a:cs typeface="Arial" panose="020B0604020202020204"/>
                <a:sym typeface="Arial" panose="020B0604020202020204"/>
              </a:rPr>
              <a:t>Slide: </a:t>
            </a:r>
            <a:r>
              <a:rPr lang="en-GB" sz="1080" b="0" i="0" u="none" strike="noStrike" cap="none" dirty="0" err="1">
                <a:solidFill>
                  <a:schemeClr val="lt1"/>
                </a:solidFill>
                <a:latin typeface="Arial" panose="020B0604020202020204" pitchFamily="34" charset="0"/>
                <a:ea typeface="Arial" panose="020B0604020202020204"/>
                <a:cs typeface="Arial" panose="020B0604020202020204"/>
                <a:sym typeface="Arial" panose="020B0604020202020204"/>
              </a:rPr>
              <a:t>số</a:t>
            </a:r>
            <a:r>
              <a:rPr lang="en-GB" sz="1080" b="0" i="0" u="none" strike="noStrike" cap="none" dirty="0">
                <a:solidFill>
                  <a:schemeClr val="lt1"/>
                </a:solidFill>
                <a:latin typeface="Arial" panose="020B0604020202020204" pitchFamily="34" charset="0"/>
                <a:ea typeface="Arial" panose="020B0604020202020204"/>
                <a:cs typeface="Arial" panose="020B0604020202020204"/>
                <a:sym typeface="Arial" panose="020B0604020202020204"/>
              </a:rPr>
              <a:t>….</a:t>
            </a:r>
            <a:endParaRPr sz="1400" b="0" i="0" u="none" strike="noStrike" cap="none" dirty="0">
              <a:solidFill>
                <a:srgbClr val="000000"/>
              </a:solidFill>
              <a:latin typeface="Arial" panose="020B0604020202020204" pitchFamily="34" charset="0"/>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9.png"/><Relationship Id="rId7"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bin"/><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jpe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7.jpe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7.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googlesamples/assistant-sdk-python"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nasmohammad/SHEMS"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hivasiddharth/Alexa-Pi"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3.xml"/><Relationship Id="rId7" Type="http://schemas.openxmlformats.org/officeDocument/2006/relationships/notesSlide" Target="../notesSlides/notesSlide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7.jpeg"/><Relationship Id="rId5" Type="http://schemas.openxmlformats.org/officeDocument/2006/relationships/tags" Target="../tags/tag5.xml"/><Relationship Id="rId10" Type="http://schemas.openxmlformats.org/officeDocument/2006/relationships/image" Target="../media/image16.png"/><Relationship Id="rId4" Type="http://schemas.openxmlformats.org/officeDocument/2006/relationships/tags" Target="../tags/tag4.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Dai Nam [PPT] Template 01.png"/>
          <p:cNvPicPr preferRelativeResize="0"/>
          <p:nvPr/>
        </p:nvPicPr>
        <p:blipFill rotWithShape="1">
          <a:blip r:embed="rId3"/>
          <a:srcRect/>
          <a:stretch>
            <a:fillRect/>
          </a:stretch>
        </p:blipFill>
        <p:spPr>
          <a:xfrm>
            <a:off x="-65252" y="0"/>
            <a:ext cx="9209252" cy="5143500"/>
          </a:xfrm>
          <a:prstGeom prst="rect">
            <a:avLst/>
          </a:prstGeom>
          <a:noFill/>
          <a:ln>
            <a:noFill/>
          </a:ln>
        </p:spPr>
      </p:pic>
      <p:pic>
        <p:nvPicPr>
          <p:cNvPr id="92" name="Google Shape;92;p1" descr="Dai Nam [PPT] Template 05.png"/>
          <p:cNvPicPr preferRelativeResize="0"/>
          <p:nvPr/>
        </p:nvPicPr>
        <p:blipFill rotWithShape="1">
          <a:blip r:embed="rId4"/>
          <a:srcRect/>
          <a:stretch>
            <a:fillRect/>
          </a:stretch>
        </p:blipFill>
        <p:spPr>
          <a:xfrm>
            <a:off x="457261" y="4753188"/>
            <a:ext cx="8229478" cy="390312"/>
          </a:xfrm>
          <a:prstGeom prst="rect">
            <a:avLst/>
          </a:prstGeom>
          <a:noFill/>
          <a:ln>
            <a:noFill/>
          </a:ln>
        </p:spPr>
      </p:pic>
      <p:pic>
        <p:nvPicPr>
          <p:cNvPr id="93" name="Google Shape;93;p1" descr="Dai Nam [PPT] Template 02.png"/>
          <p:cNvPicPr preferRelativeResize="0"/>
          <p:nvPr/>
        </p:nvPicPr>
        <p:blipFill rotWithShape="1">
          <a:blip r:embed="rId5"/>
          <a:srcRect/>
          <a:stretch>
            <a:fillRect/>
          </a:stretch>
        </p:blipFill>
        <p:spPr>
          <a:xfrm>
            <a:off x="-65253" y="0"/>
            <a:ext cx="2679886" cy="5143500"/>
          </a:xfrm>
          <a:prstGeom prst="rect">
            <a:avLst/>
          </a:prstGeom>
          <a:noFill/>
          <a:ln>
            <a:noFill/>
          </a:ln>
        </p:spPr>
      </p:pic>
      <p:pic>
        <p:nvPicPr>
          <p:cNvPr id="94" name="Google Shape;94;p1" descr="Dai Nam [PPT] Template 03.png"/>
          <p:cNvPicPr preferRelativeResize="0"/>
          <p:nvPr/>
        </p:nvPicPr>
        <p:blipFill rotWithShape="1">
          <a:blip r:embed="rId6"/>
          <a:srcRect/>
          <a:stretch>
            <a:fillRect/>
          </a:stretch>
        </p:blipFill>
        <p:spPr>
          <a:xfrm>
            <a:off x="-65253" y="205936"/>
            <a:ext cx="2358263" cy="4723586"/>
          </a:xfrm>
          <a:prstGeom prst="rect">
            <a:avLst/>
          </a:prstGeom>
          <a:noFill/>
          <a:ln>
            <a:noFill/>
          </a:ln>
        </p:spPr>
      </p:pic>
      <p:pic>
        <p:nvPicPr>
          <p:cNvPr id="95" name="Google Shape;95;p1" descr="Dai Nam [PPT] Template 04.png"/>
          <p:cNvPicPr preferRelativeResize="0"/>
          <p:nvPr/>
        </p:nvPicPr>
        <p:blipFill rotWithShape="1">
          <a:blip r:embed="rId7"/>
          <a:srcRect/>
          <a:stretch>
            <a:fillRect/>
          </a:stretch>
        </p:blipFill>
        <p:spPr>
          <a:xfrm>
            <a:off x="4419657" y="462032"/>
            <a:ext cx="1321449" cy="1199246"/>
          </a:xfrm>
          <a:prstGeom prst="rect">
            <a:avLst/>
          </a:prstGeom>
          <a:noFill/>
          <a:ln>
            <a:noFill/>
          </a:ln>
        </p:spPr>
      </p:pic>
      <p:sp>
        <p:nvSpPr>
          <p:cNvPr id="97" name="Google Shape;97;p1"/>
          <p:cNvSpPr txBox="1"/>
          <p:nvPr/>
        </p:nvSpPr>
        <p:spPr>
          <a:xfrm>
            <a:off x="2293010" y="1815386"/>
            <a:ext cx="6292500" cy="877121"/>
          </a:xfrm>
          <a:prstGeom prst="rect">
            <a:avLst/>
          </a:prstGeom>
          <a:noFill/>
          <a:ln>
            <a:noFill/>
          </a:ln>
        </p:spPr>
        <p:txBody>
          <a:bodyPr spcFirstLastPara="1" wrap="square" lIns="91425" tIns="45699" rIns="91425" bIns="45699" anchor="t" anchorCtr="0">
            <a:spAutoFit/>
          </a:bodyPr>
          <a:lstStyle/>
          <a:p>
            <a:pPr marL="0" marR="0" lvl="0" indent="0" algn="ctr" rtl="0">
              <a:lnSpc>
                <a:spcPct val="100000"/>
              </a:lnSpc>
              <a:spcBef>
                <a:spcPts val="0"/>
              </a:spcBef>
              <a:spcAft>
                <a:spcPts val="0"/>
              </a:spcAft>
              <a:buClr>
                <a:srgbClr val="000000"/>
              </a:buClr>
              <a:buSzPts val="2548"/>
              <a:buFont typeface="Arial" panose="020B0604020202020204"/>
              <a:buNone/>
            </a:pPr>
            <a:r>
              <a:rPr lang="en-US" altLang="en-GB" sz="2550" b="1" i="0" u="none" strike="noStrike" cap="none" dirty="0">
                <a:solidFill>
                  <a:srgbClr val="FFFFFF"/>
                </a:solidFill>
                <a:latin typeface="Arial" panose="020B0604020202020204" pitchFamily="34" charset="0"/>
                <a:sym typeface="Arial" panose="020B0604020202020204"/>
              </a:rPr>
              <a:t>THỰC TẬP CNTT 5: TRIỂN KHAI ỨNG DỤNG AI, IoT</a:t>
            </a:r>
            <a:endParaRPr lang="vi-VN" altLang="en-GB" sz="2550" b="1" i="0" u="none" strike="noStrike" cap="none" dirty="0">
              <a:solidFill>
                <a:srgbClr val="FFFFFF"/>
              </a:solidFill>
              <a:sym typeface="Arial" panose="020B0604020202020204"/>
            </a:endParaRPr>
          </a:p>
        </p:txBody>
      </p:sp>
      <p:sp>
        <p:nvSpPr>
          <p:cNvPr id="8" name="Google Shape;97;p1"/>
          <p:cNvSpPr txBox="1"/>
          <p:nvPr/>
        </p:nvSpPr>
        <p:spPr>
          <a:xfrm>
            <a:off x="2293010" y="2659032"/>
            <a:ext cx="6292500" cy="484706"/>
          </a:xfrm>
          <a:prstGeom prst="rect">
            <a:avLst/>
          </a:prstGeom>
          <a:noFill/>
          <a:ln>
            <a:noFill/>
          </a:ln>
        </p:spPr>
        <p:txBody>
          <a:bodyPr spcFirstLastPara="1" wrap="square" lIns="91425" tIns="45699" rIns="91425" bIns="45699" anchor="t" anchorCtr="0">
            <a:spAutoFit/>
          </a:bodyPr>
          <a:lstStyle/>
          <a:p>
            <a:pPr marL="0" marR="0" lvl="0" indent="0" algn="ctr" rtl="0">
              <a:lnSpc>
                <a:spcPct val="100000"/>
              </a:lnSpc>
              <a:spcBef>
                <a:spcPts val="0"/>
              </a:spcBef>
              <a:spcAft>
                <a:spcPts val="0"/>
              </a:spcAft>
              <a:buClr>
                <a:srgbClr val="000000"/>
              </a:buClr>
              <a:buSzPts val="2548"/>
              <a:buFont typeface="Arial" panose="020B0604020202020204"/>
              <a:buNone/>
            </a:pPr>
            <a:r>
              <a:rPr lang="en-US" altLang="en-GB" sz="2550" b="1" dirty="0">
                <a:solidFill>
                  <a:srgbClr val="FFFFFF"/>
                </a:solidFill>
                <a:latin typeface="Arial" panose="020B0604020202020204" pitchFamily="34" charset="0"/>
              </a:rPr>
              <a:t>ĐỀ TÀI: NHÀ THÔNG MINH</a:t>
            </a:r>
            <a:endParaRPr lang="vi-VN" altLang="en-GB" sz="2550" b="1" i="0" u="none" strike="noStrike" cap="none" dirty="0">
              <a:solidFill>
                <a:srgbClr val="FFFFFF"/>
              </a:solidFill>
              <a:sym typeface="Arial" panose="020B0604020202020204"/>
            </a:endParaRPr>
          </a:p>
        </p:txBody>
      </p:sp>
      <p:sp>
        <p:nvSpPr>
          <p:cNvPr id="10" name="Google Shape;97;p1"/>
          <p:cNvSpPr txBox="1"/>
          <p:nvPr/>
        </p:nvSpPr>
        <p:spPr>
          <a:xfrm>
            <a:off x="2786344" y="3537314"/>
            <a:ext cx="3506060" cy="369289"/>
          </a:xfrm>
          <a:prstGeom prst="rect">
            <a:avLst/>
          </a:prstGeom>
          <a:noFill/>
          <a:ln>
            <a:noFill/>
          </a:ln>
        </p:spPr>
        <p:txBody>
          <a:bodyPr spcFirstLastPara="1" wrap="square" lIns="91425" tIns="45699" rIns="91425" bIns="45699" anchor="t" anchorCtr="0">
            <a:spAutoFit/>
          </a:bodyPr>
          <a:lstStyle/>
          <a:p>
            <a:pPr marL="0" marR="0" lvl="0" indent="0" algn="ctr" rtl="0">
              <a:lnSpc>
                <a:spcPct val="100000"/>
              </a:lnSpc>
              <a:spcBef>
                <a:spcPts val="0"/>
              </a:spcBef>
              <a:spcAft>
                <a:spcPts val="0"/>
              </a:spcAft>
              <a:buClr>
                <a:srgbClr val="000000"/>
              </a:buClr>
              <a:buSzPts val="2548"/>
              <a:buFont typeface="Arial" panose="020B0604020202020204"/>
              <a:buNone/>
            </a:pPr>
            <a:r>
              <a:rPr lang="en-US" altLang="en-GB" sz="1800" b="1" i="0" u="none" strike="noStrike" cap="none" dirty="0" err="1">
                <a:solidFill>
                  <a:srgbClr val="FFFFFF"/>
                </a:solidFill>
                <a:latin typeface="Arial" panose="020B0604020202020204" pitchFamily="34" charset="0"/>
                <a:sym typeface="Arial" panose="020B0604020202020204"/>
              </a:rPr>
              <a:t>Giảng</a:t>
            </a:r>
            <a:r>
              <a:rPr lang="en-US" altLang="en-GB" sz="1800" b="1" i="0" u="none" strike="noStrike" cap="none" dirty="0">
                <a:solidFill>
                  <a:srgbClr val="FFFFFF"/>
                </a:solidFill>
                <a:latin typeface="Arial" panose="020B0604020202020204" pitchFamily="34" charset="0"/>
                <a:sym typeface="Arial" panose="020B0604020202020204"/>
              </a:rPr>
              <a:t> </a:t>
            </a:r>
            <a:r>
              <a:rPr lang="en-US" altLang="en-GB" sz="1800" b="1" i="0" u="none" strike="noStrike" cap="none" dirty="0" err="1">
                <a:solidFill>
                  <a:srgbClr val="FFFFFF"/>
                </a:solidFill>
                <a:latin typeface="Arial" panose="020B0604020202020204" pitchFamily="34" charset="0"/>
                <a:sym typeface="Arial" panose="020B0604020202020204"/>
              </a:rPr>
              <a:t>viên</a:t>
            </a:r>
            <a:r>
              <a:rPr lang="en-US" altLang="en-GB" sz="1800" b="1" i="0" u="none" strike="noStrike" cap="none" dirty="0">
                <a:solidFill>
                  <a:srgbClr val="FFFFFF"/>
                </a:solidFill>
                <a:latin typeface="Arial" panose="020B0604020202020204" pitchFamily="34" charset="0"/>
                <a:sym typeface="Arial" panose="020B0604020202020204"/>
              </a:rPr>
              <a:t> </a:t>
            </a:r>
            <a:r>
              <a:rPr lang="en-US" altLang="en-GB" sz="1800" b="1" i="0" u="none" strike="noStrike" cap="none" dirty="0" err="1">
                <a:solidFill>
                  <a:srgbClr val="FFFFFF"/>
                </a:solidFill>
                <a:latin typeface="Arial" panose="020B0604020202020204" pitchFamily="34" charset="0"/>
                <a:sym typeface="Arial" panose="020B0604020202020204"/>
              </a:rPr>
              <a:t>hướng</a:t>
            </a:r>
            <a:r>
              <a:rPr lang="en-US" altLang="en-GB" sz="1800" b="1" i="0" u="none" strike="noStrike" cap="none" dirty="0">
                <a:solidFill>
                  <a:srgbClr val="FFFFFF"/>
                </a:solidFill>
                <a:latin typeface="Arial" panose="020B0604020202020204" pitchFamily="34" charset="0"/>
                <a:sym typeface="Arial" panose="020B0604020202020204"/>
              </a:rPr>
              <a:t> </a:t>
            </a:r>
            <a:r>
              <a:rPr lang="en-US" altLang="en-GB" sz="1800" b="1" i="0" u="none" strike="noStrike" cap="none" dirty="0" err="1">
                <a:solidFill>
                  <a:srgbClr val="FFFFFF"/>
                </a:solidFill>
                <a:latin typeface="Arial" panose="020B0604020202020204" pitchFamily="34" charset="0"/>
                <a:sym typeface="Arial" panose="020B0604020202020204"/>
              </a:rPr>
              <a:t>dẫn</a:t>
            </a:r>
            <a:r>
              <a:rPr lang="en-US" altLang="en-GB" sz="1800" b="1" i="0" u="none" strike="noStrike" cap="none" dirty="0">
                <a:solidFill>
                  <a:srgbClr val="FFFFFF"/>
                </a:solidFill>
                <a:latin typeface="Arial" panose="020B0604020202020204" pitchFamily="34" charset="0"/>
                <a:sym typeface="Arial" panose="020B0604020202020204"/>
              </a:rPr>
              <a:t>:  </a:t>
            </a:r>
            <a:endParaRPr lang="vi-VN" altLang="en-GB" sz="1800" b="1" i="0" u="none" strike="noStrike" cap="none" dirty="0">
              <a:solidFill>
                <a:srgbClr val="FFFFFF"/>
              </a:solidFill>
              <a:sym typeface="Arial" panose="020B0604020202020204"/>
            </a:endParaRPr>
          </a:p>
        </p:txBody>
      </p:sp>
      <p:sp>
        <p:nvSpPr>
          <p:cNvPr id="11" name="Google Shape;97;p1"/>
          <p:cNvSpPr txBox="1"/>
          <p:nvPr/>
        </p:nvSpPr>
        <p:spPr>
          <a:xfrm>
            <a:off x="5870184" y="3538511"/>
            <a:ext cx="3506060" cy="646288"/>
          </a:xfrm>
          <a:prstGeom prst="rect">
            <a:avLst/>
          </a:prstGeom>
          <a:noFill/>
          <a:ln>
            <a:noFill/>
          </a:ln>
        </p:spPr>
        <p:txBody>
          <a:bodyPr spcFirstLastPara="1" wrap="square" lIns="91425" tIns="45699" rIns="91425" bIns="45699" anchor="t" anchorCtr="0">
            <a:spAutoFit/>
          </a:bodyPr>
          <a:lstStyle/>
          <a:p>
            <a:pPr marL="0" marR="0" lvl="0" indent="0" rtl="0">
              <a:lnSpc>
                <a:spcPct val="100000"/>
              </a:lnSpc>
              <a:spcBef>
                <a:spcPts val="0"/>
              </a:spcBef>
              <a:spcAft>
                <a:spcPts val="0"/>
              </a:spcAft>
              <a:buClr>
                <a:srgbClr val="000000"/>
              </a:buClr>
              <a:buSzPts val="2548"/>
              <a:buFont typeface="Arial" panose="020B0604020202020204"/>
              <a:buNone/>
            </a:pPr>
            <a:r>
              <a:rPr lang="en-US" altLang="en-GB" sz="1800" b="1" i="0" u="none" strike="noStrike" cap="none" dirty="0" err="1">
                <a:solidFill>
                  <a:srgbClr val="FFFFFF"/>
                </a:solidFill>
                <a:latin typeface="Arial" panose="020B0604020202020204" pitchFamily="34" charset="0"/>
                <a:sym typeface="Arial" panose="020B0604020202020204"/>
              </a:rPr>
              <a:t>ThS</a:t>
            </a:r>
            <a:r>
              <a:rPr lang="en-US" altLang="en-GB" sz="1800" b="1" i="0" u="none" strike="noStrike" cap="none" dirty="0">
                <a:solidFill>
                  <a:srgbClr val="FFFFFF"/>
                </a:solidFill>
                <a:latin typeface="Arial" panose="020B0604020202020204" pitchFamily="34" charset="0"/>
                <a:sym typeface="Arial" panose="020B0604020202020204"/>
              </a:rPr>
              <a:t>. Lê Trung </a:t>
            </a:r>
            <a:r>
              <a:rPr lang="en-US" altLang="en-GB" sz="1800" b="1" i="0" u="none" strike="noStrike" cap="none" dirty="0" err="1">
                <a:solidFill>
                  <a:srgbClr val="FFFFFF"/>
                </a:solidFill>
                <a:latin typeface="Arial" panose="020B0604020202020204" pitchFamily="34" charset="0"/>
                <a:sym typeface="Arial" panose="020B0604020202020204"/>
              </a:rPr>
              <a:t>Hiếu</a:t>
            </a:r>
            <a:endParaRPr lang="en-US" altLang="en-GB" sz="1800" b="1" i="0" u="none" strike="noStrike" cap="none" dirty="0">
              <a:solidFill>
                <a:srgbClr val="FFFFFF"/>
              </a:solidFill>
              <a:latin typeface="Arial" panose="020B0604020202020204" pitchFamily="34" charset="0"/>
              <a:sym typeface="Arial" panose="020B0604020202020204"/>
            </a:endParaRPr>
          </a:p>
          <a:p>
            <a:pPr marL="0" marR="0" lvl="0" indent="0" rtl="0">
              <a:lnSpc>
                <a:spcPct val="100000"/>
              </a:lnSpc>
              <a:spcBef>
                <a:spcPts val="0"/>
              </a:spcBef>
              <a:spcAft>
                <a:spcPts val="0"/>
              </a:spcAft>
              <a:buClr>
                <a:srgbClr val="000000"/>
              </a:buClr>
              <a:buSzPts val="2548"/>
              <a:buFont typeface="Arial" panose="020B0604020202020204"/>
              <a:buNone/>
            </a:pPr>
            <a:r>
              <a:rPr lang="en-US" altLang="en-GB" sz="1800" b="1" i="0" u="none" strike="noStrike" cap="none" dirty="0" err="1">
                <a:solidFill>
                  <a:srgbClr val="FFFFFF"/>
                </a:solidFill>
                <a:latin typeface="Arial" panose="020B0604020202020204" pitchFamily="34" charset="0"/>
                <a:sym typeface="Arial" panose="020B0604020202020204"/>
              </a:rPr>
              <a:t>ThS</a:t>
            </a:r>
            <a:r>
              <a:rPr lang="en-US" altLang="en-GB" sz="1800" b="1" i="0" u="none" strike="noStrike" cap="none" dirty="0">
                <a:solidFill>
                  <a:srgbClr val="FFFFFF"/>
                </a:solidFill>
                <a:latin typeface="Arial" panose="020B0604020202020204" pitchFamily="34" charset="0"/>
                <a:sym typeface="Arial" panose="020B0604020202020204"/>
              </a:rPr>
              <a:t>. </a:t>
            </a:r>
            <a:r>
              <a:rPr lang="en-US" altLang="en-GB" sz="1800" b="1" i="0" u="none" strike="noStrike" cap="none" dirty="0" err="1">
                <a:solidFill>
                  <a:srgbClr val="FFFFFF"/>
                </a:solidFill>
                <a:latin typeface="Arial" panose="020B0604020202020204" pitchFamily="34" charset="0"/>
                <a:sym typeface="Arial" panose="020B0604020202020204"/>
              </a:rPr>
              <a:t>Nguyễn</a:t>
            </a:r>
            <a:r>
              <a:rPr lang="en-US" altLang="en-GB" sz="1800" b="1" i="0" u="none" strike="noStrike" cap="none" dirty="0">
                <a:solidFill>
                  <a:srgbClr val="FFFFFF"/>
                </a:solidFill>
                <a:latin typeface="Arial" panose="020B0604020202020204" pitchFamily="34" charset="0"/>
                <a:sym typeface="Arial" panose="020B0604020202020204"/>
              </a:rPr>
              <a:t> Thái Khánh</a:t>
            </a:r>
            <a:endParaRPr lang="vi-VN" altLang="en-GB" sz="1800" b="1" i="0" u="none" strike="noStrike" cap="none" dirty="0">
              <a:solidFill>
                <a:srgbClr val="FFFFFF"/>
              </a:solidFill>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0" y="4819515"/>
            <a:ext cx="9144000" cy="323983"/>
          </a:xfrm>
          <a:prstGeom prst="rect">
            <a:avLst/>
          </a:prstGeom>
        </p:spPr>
      </p:pic>
      <p:pic>
        <p:nvPicPr>
          <p:cNvPr id="6" name="object 6"/>
          <p:cNvPicPr/>
          <p:nvPr/>
        </p:nvPicPr>
        <p:blipFill>
          <a:blip r:embed="rId3" cstate="print"/>
          <a:stretch>
            <a:fillRect/>
          </a:stretch>
        </p:blipFill>
        <p:spPr>
          <a:xfrm>
            <a:off x="266700" y="857281"/>
            <a:ext cx="6340920" cy="18893"/>
          </a:xfrm>
          <a:prstGeom prst="rect">
            <a:avLst/>
          </a:prstGeom>
        </p:spPr>
      </p:pic>
      <p:pic>
        <p:nvPicPr>
          <p:cNvPr id="3074" name="Picture 2" descr="NodeMcu Lua WIFI ESP8266 Điện Tử 360(E3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0950" y="2126615"/>
            <a:ext cx="960755" cy="9607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p:nvPr/>
        </p:nvPicPr>
        <p:blipFill>
          <a:blip r:embed="rId5"/>
          <a:stretch>
            <a:fillRect/>
          </a:stretch>
        </p:blipFill>
        <p:spPr>
          <a:xfrm>
            <a:off x="3669665" y="3526790"/>
            <a:ext cx="582295" cy="651510"/>
          </a:xfrm>
          <a:prstGeom prst="rect">
            <a:avLst/>
          </a:prstGeom>
        </p:spPr>
      </p:pic>
      <p:pic>
        <p:nvPicPr>
          <p:cNvPr id="14" name="Picture 13"/>
          <p:cNvPicPr/>
          <p:nvPr/>
        </p:nvPicPr>
        <p:blipFill>
          <a:blip r:embed="rId6"/>
          <a:stretch>
            <a:fillRect/>
          </a:stretch>
        </p:blipFill>
        <p:spPr>
          <a:xfrm>
            <a:off x="297180" y="3457575"/>
            <a:ext cx="807720" cy="803275"/>
          </a:xfrm>
          <a:prstGeom prst="rect">
            <a:avLst/>
          </a:prstGeom>
        </p:spPr>
      </p:pic>
      <p:pic>
        <p:nvPicPr>
          <p:cNvPr id="24" name="Picture 23"/>
          <p:cNvPicPr/>
          <p:nvPr/>
        </p:nvPicPr>
        <p:blipFill>
          <a:blip r:embed="rId7"/>
          <a:stretch>
            <a:fillRect/>
          </a:stretch>
        </p:blipFill>
        <p:spPr>
          <a:xfrm>
            <a:off x="2513965" y="909320"/>
            <a:ext cx="987425" cy="876935"/>
          </a:xfrm>
          <a:prstGeom prst="rect">
            <a:avLst/>
          </a:prstGeom>
        </p:spPr>
      </p:pic>
      <p:sp>
        <p:nvSpPr>
          <p:cNvPr id="32" name="Text Box 31"/>
          <p:cNvSpPr txBox="1"/>
          <p:nvPr/>
        </p:nvSpPr>
        <p:spPr>
          <a:xfrm>
            <a:off x="2621280" y="3036570"/>
            <a:ext cx="784225" cy="306705"/>
          </a:xfrm>
          <a:prstGeom prst="rect">
            <a:avLst/>
          </a:prstGeom>
          <a:noFill/>
        </p:spPr>
        <p:txBody>
          <a:bodyPr wrap="square" rtlCol="0" anchor="t">
            <a:spAutoFit/>
          </a:bodyPr>
          <a:lstStyle/>
          <a:p>
            <a:pPr marL="0" lvl="0" indent="0" algn="ctr" rtl="0">
              <a:lnSpc>
                <a:spcPct val="100000"/>
              </a:lnSpc>
              <a:spcBef>
                <a:spcPts val="0"/>
              </a:spcBef>
              <a:spcAft>
                <a:spcPts val="0"/>
              </a:spcAft>
              <a:buClr>
                <a:schemeClr val="dk1"/>
              </a:buClr>
              <a:buSzPct val="101000"/>
              <a:buFont typeface="Calibri" panose="020F0502020204030204"/>
              <a:buNone/>
            </a:pPr>
            <a:r>
              <a:rPr lang="vi-VN" altLang="en-US">
                <a:solidFill>
                  <a:schemeClr val="tx1"/>
                </a:solidFill>
                <a:sym typeface="+mn-ea"/>
              </a:rPr>
              <a:t>ESP</a:t>
            </a:r>
          </a:p>
        </p:txBody>
      </p:sp>
      <p:cxnSp>
        <p:nvCxnSpPr>
          <p:cNvPr id="35" name="Straight Arrow Connector 34"/>
          <p:cNvCxnSpPr>
            <a:stCxn id="24" idx="1"/>
            <a:endCxn id="43" idx="3"/>
          </p:cNvCxnSpPr>
          <p:nvPr/>
        </p:nvCxnSpPr>
        <p:spPr>
          <a:xfrm flipH="1">
            <a:off x="1213485" y="1348105"/>
            <a:ext cx="1300480" cy="0"/>
          </a:xfrm>
          <a:prstGeom prst="straightConnector1">
            <a:avLst/>
          </a:prstGeom>
          <a:ln w="57150">
            <a:headEnd type="arrow"/>
            <a:tailEnd type="arrow"/>
          </a:ln>
        </p:spPr>
        <p:style>
          <a:lnRef idx="2">
            <a:schemeClr val="accent1"/>
          </a:lnRef>
          <a:fillRef idx="0">
            <a:srgbClr val="FFFFFF"/>
          </a:fillRef>
          <a:effectRef idx="0">
            <a:srgbClr val="FFFFFF"/>
          </a:effectRef>
          <a:fontRef idx="minor">
            <a:schemeClr val="tx1"/>
          </a:fontRef>
        </p:style>
      </p:cxnSp>
      <p:sp>
        <p:nvSpPr>
          <p:cNvPr id="7" name="Text Box 6"/>
          <p:cNvSpPr txBox="1"/>
          <p:nvPr/>
        </p:nvSpPr>
        <p:spPr>
          <a:xfrm>
            <a:off x="3574415" y="4253230"/>
            <a:ext cx="860425" cy="306705"/>
          </a:xfrm>
          <a:prstGeom prst="rect">
            <a:avLst/>
          </a:prstGeom>
          <a:noFill/>
        </p:spPr>
        <p:txBody>
          <a:bodyPr wrap="square" rtlCol="0" anchor="t">
            <a:spAutoFit/>
          </a:bodyPr>
          <a:lstStyle/>
          <a:p>
            <a:pPr marL="0" lvl="0" indent="0" algn="ctr" rtl="0">
              <a:lnSpc>
                <a:spcPct val="100000"/>
              </a:lnSpc>
              <a:spcBef>
                <a:spcPts val="0"/>
              </a:spcBef>
              <a:spcAft>
                <a:spcPts val="0"/>
              </a:spcAft>
              <a:buClr>
                <a:schemeClr val="dk1"/>
              </a:buClr>
              <a:buSzPct val="101000"/>
              <a:buFont typeface="Calibri" panose="020F0502020204030204"/>
              <a:buNone/>
            </a:pPr>
            <a:r>
              <a:rPr lang="vi-VN" altLang="en-US">
                <a:solidFill>
                  <a:schemeClr val="tx1"/>
                </a:solidFill>
                <a:sym typeface="+mn-ea"/>
              </a:rPr>
              <a:t>Thiết bị</a:t>
            </a:r>
          </a:p>
        </p:txBody>
      </p:sp>
      <p:sp>
        <p:nvSpPr>
          <p:cNvPr id="9" name="Text Box 8"/>
          <p:cNvSpPr txBox="1"/>
          <p:nvPr/>
        </p:nvSpPr>
        <p:spPr>
          <a:xfrm>
            <a:off x="297180" y="4142105"/>
            <a:ext cx="1089025" cy="306705"/>
          </a:xfrm>
          <a:prstGeom prst="rect">
            <a:avLst/>
          </a:prstGeom>
          <a:noFill/>
        </p:spPr>
        <p:txBody>
          <a:bodyPr wrap="square" rtlCol="0" anchor="t">
            <a:spAutoFit/>
          </a:bodyPr>
          <a:lstStyle/>
          <a:p>
            <a:pPr marL="0" lvl="0" indent="0" algn="l" rtl="0">
              <a:lnSpc>
                <a:spcPct val="100000"/>
              </a:lnSpc>
              <a:spcBef>
                <a:spcPts val="0"/>
              </a:spcBef>
              <a:spcAft>
                <a:spcPts val="0"/>
              </a:spcAft>
              <a:buClr>
                <a:schemeClr val="dk1"/>
              </a:buClr>
              <a:buSzPct val="101000"/>
              <a:buFont typeface="Calibri" panose="020F0502020204030204"/>
              <a:buNone/>
            </a:pPr>
            <a:r>
              <a:rPr lang="vi-VN" altLang="en-US">
                <a:solidFill>
                  <a:schemeClr val="tx1"/>
                </a:solidFill>
                <a:sym typeface="+mn-ea"/>
              </a:rPr>
              <a:t>Cảm biến</a:t>
            </a:r>
          </a:p>
        </p:txBody>
      </p:sp>
      <p:sp>
        <p:nvSpPr>
          <p:cNvPr id="15" name="Rectangles 14"/>
          <p:cNvSpPr/>
          <p:nvPr/>
        </p:nvSpPr>
        <p:spPr>
          <a:xfrm>
            <a:off x="6672580" y="3203575"/>
            <a:ext cx="877570" cy="6737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16" name="Rectangles 15"/>
          <p:cNvSpPr/>
          <p:nvPr/>
        </p:nvSpPr>
        <p:spPr>
          <a:xfrm>
            <a:off x="7558405" y="3203575"/>
            <a:ext cx="868045" cy="6438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17" name="Rectangles 16"/>
          <p:cNvSpPr/>
          <p:nvPr/>
        </p:nvSpPr>
        <p:spPr>
          <a:xfrm>
            <a:off x="6673850" y="3848100"/>
            <a:ext cx="1752600" cy="6737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18" name="Text Box 17"/>
          <p:cNvSpPr txBox="1"/>
          <p:nvPr/>
        </p:nvSpPr>
        <p:spPr>
          <a:xfrm>
            <a:off x="7751445" y="3312795"/>
            <a:ext cx="742315" cy="213995"/>
          </a:xfrm>
          <a:prstGeom prst="rect">
            <a:avLst/>
          </a:prstGeom>
          <a:noFill/>
        </p:spPr>
        <p:txBody>
          <a:bodyPr wrap="square" rtlCol="0" anchor="t">
            <a:noAutofit/>
          </a:bodyPr>
          <a:lstStyle/>
          <a:p>
            <a:pPr marL="0" lvl="0" indent="0" algn="l" rtl="0">
              <a:lnSpc>
                <a:spcPct val="100000"/>
              </a:lnSpc>
              <a:spcBef>
                <a:spcPts val="0"/>
              </a:spcBef>
              <a:spcAft>
                <a:spcPts val="0"/>
              </a:spcAft>
              <a:buClr>
                <a:schemeClr val="dk1"/>
              </a:buClr>
              <a:buSzPct val="101000"/>
              <a:buFont typeface="Calibri" panose="020F0502020204030204"/>
              <a:buNone/>
            </a:pPr>
            <a:r>
              <a:rPr lang="vi-VN" altLang="en-US">
                <a:solidFill>
                  <a:schemeClr val="bg1"/>
                </a:solidFill>
                <a:sym typeface="+mn-ea"/>
              </a:rPr>
              <a:t>P.Bếp</a:t>
            </a:r>
          </a:p>
        </p:txBody>
      </p:sp>
      <p:sp>
        <p:nvSpPr>
          <p:cNvPr id="22" name="Text Box 21"/>
          <p:cNvSpPr txBox="1"/>
          <p:nvPr/>
        </p:nvSpPr>
        <p:spPr>
          <a:xfrm>
            <a:off x="6816090" y="3312795"/>
            <a:ext cx="742315" cy="213995"/>
          </a:xfrm>
          <a:prstGeom prst="rect">
            <a:avLst/>
          </a:prstGeom>
          <a:noFill/>
        </p:spPr>
        <p:txBody>
          <a:bodyPr wrap="square" rtlCol="0" anchor="t">
            <a:noAutofit/>
          </a:bodyPr>
          <a:lstStyle/>
          <a:p>
            <a:pPr marL="0" lvl="0" indent="0" algn="l" rtl="0">
              <a:lnSpc>
                <a:spcPct val="100000"/>
              </a:lnSpc>
              <a:spcBef>
                <a:spcPts val="0"/>
              </a:spcBef>
              <a:spcAft>
                <a:spcPts val="0"/>
              </a:spcAft>
              <a:buClr>
                <a:schemeClr val="dk1"/>
              </a:buClr>
              <a:buSzPct val="101000"/>
              <a:buFont typeface="Calibri" panose="020F0502020204030204"/>
              <a:buNone/>
            </a:pPr>
            <a:r>
              <a:rPr lang="vi-VN" altLang="en-US">
                <a:solidFill>
                  <a:schemeClr val="bg1"/>
                </a:solidFill>
                <a:sym typeface="+mn-ea"/>
              </a:rPr>
              <a:t>P.Ngủ</a:t>
            </a:r>
          </a:p>
        </p:txBody>
      </p:sp>
      <p:sp>
        <p:nvSpPr>
          <p:cNvPr id="26" name="Text Box 25"/>
          <p:cNvSpPr txBox="1"/>
          <p:nvPr/>
        </p:nvSpPr>
        <p:spPr>
          <a:xfrm>
            <a:off x="7127875" y="4123690"/>
            <a:ext cx="901700" cy="213995"/>
          </a:xfrm>
          <a:prstGeom prst="rect">
            <a:avLst/>
          </a:prstGeom>
          <a:noFill/>
        </p:spPr>
        <p:txBody>
          <a:bodyPr wrap="square" rtlCol="0" anchor="t">
            <a:noAutofit/>
          </a:bodyPr>
          <a:lstStyle/>
          <a:p>
            <a:pPr marL="0" lvl="0" indent="0" algn="l" rtl="0">
              <a:lnSpc>
                <a:spcPct val="100000"/>
              </a:lnSpc>
              <a:spcBef>
                <a:spcPts val="0"/>
              </a:spcBef>
              <a:spcAft>
                <a:spcPts val="0"/>
              </a:spcAft>
              <a:buClr>
                <a:schemeClr val="dk1"/>
              </a:buClr>
              <a:buSzPct val="101000"/>
              <a:buFont typeface="Calibri" panose="020F0502020204030204"/>
              <a:buNone/>
            </a:pPr>
            <a:r>
              <a:rPr lang="vi-VN" altLang="en-US">
                <a:solidFill>
                  <a:schemeClr val="bg1"/>
                </a:solidFill>
                <a:sym typeface="+mn-ea"/>
              </a:rPr>
              <a:t>P.Khách</a:t>
            </a:r>
          </a:p>
        </p:txBody>
      </p:sp>
      <p:cxnSp>
        <p:nvCxnSpPr>
          <p:cNvPr id="33" name="Straight Arrow Connector 32"/>
          <p:cNvCxnSpPr>
            <a:stCxn id="24" idx="3"/>
            <a:endCxn id="8" idx="1"/>
          </p:cNvCxnSpPr>
          <p:nvPr/>
        </p:nvCxnSpPr>
        <p:spPr>
          <a:xfrm>
            <a:off x="3501390" y="1348105"/>
            <a:ext cx="1245235" cy="635"/>
          </a:xfrm>
          <a:prstGeom prst="straightConnector1">
            <a:avLst/>
          </a:prstGeom>
          <a:ln w="57150">
            <a:headEnd type="arrow"/>
            <a:tailEnd type="arrow"/>
          </a:ln>
        </p:spPr>
        <p:style>
          <a:lnRef idx="2">
            <a:schemeClr val="accent1"/>
          </a:lnRef>
          <a:fillRef idx="0">
            <a:srgbClr val="FFFFFF"/>
          </a:fillRef>
          <a:effectRef idx="0">
            <a:srgbClr val="FFFFFF"/>
          </a:effectRef>
          <a:fontRef idx="minor">
            <a:schemeClr val="tx1"/>
          </a:fontRef>
        </p:style>
      </p:cxnSp>
      <p:cxnSp>
        <p:nvCxnSpPr>
          <p:cNvPr id="34" name="Straight Arrow Connector 33"/>
          <p:cNvCxnSpPr>
            <a:stCxn id="12" idx="3"/>
          </p:cNvCxnSpPr>
          <p:nvPr/>
        </p:nvCxnSpPr>
        <p:spPr>
          <a:xfrm>
            <a:off x="4251960" y="3852545"/>
            <a:ext cx="2382520" cy="4445"/>
          </a:xfrm>
          <a:prstGeom prst="straightConnector1">
            <a:avLst/>
          </a:prstGeom>
          <a:ln w="57150">
            <a:headEnd type="arrow"/>
            <a:tailEnd type="arrow"/>
          </a:ln>
        </p:spPr>
        <p:style>
          <a:lnRef idx="2">
            <a:schemeClr val="accent1"/>
          </a:lnRef>
          <a:fillRef idx="0">
            <a:srgbClr val="FFFFFF"/>
          </a:fillRef>
          <a:effectRef idx="0">
            <a:srgbClr val="FFFFFF"/>
          </a:effectRef>
          <a:fontRef idx="minor">
            <a:schemeClr val="tx1"/>
          </a:fontRef>
        </p:style>
      </p:cxnSp>
      <p:cxnSp>
        <p:nvCxnSpPr>
          <p:cNvPr id="36" name="Straight Arrow Connector 35"/>
          <p:cNvCxnSpPr>
            <a:stCxn id="14" idx="3"/>
            <a:endCxn id="12" idx="1"/>
          </p:cNvCxnSpPr>
          <p:nvPr/>
        </p:nvCxnSpPr>
        <p:spPr>
          <a:xfrm flipV="1">
            <a:off x="1104900" y="3852545"/>
            <a:ext cx="2564765" cy="6985"/>
          </a:xfrm>
          <a:prstGeom prst="straightConnector1">
            <a:avLst/>
          </a:prstGeom>
          <a:ln w="57150">
            <a:tailEnd type="arrow"/>
          </a:ln>
        </p:spPr>
        <p:style>
          <a:lnRef idx="2">
            <a:schemeClr val="accent1"/>
          </a:lnRef>
          <a:fillRef idx="0">
            <a:srgbClr val="FFFFFF"/>
          </a:fillRef>
          <a:effectRef idx="0">
            <a:srgbClr val="FFFFFF"/>
          </a:effectRef>
          <a:fontRef idx="minor">
            <a:schemeClr val="tx1"/>
          </a:fontRef>
        </p:style>
      </p:cxnSp>
      <p:pic>
        <p:nvPicPr>
          <p:cNvPr id="43" name="Picture Placeholder 42"/>
          <p:cNvPicPr>
            <a:picLocks noGrp="1" noChangeAspect="1"/>
          </p:cNvPicPr>
          <p:nvPr>
            <p:ph type="pic" idx="2"/>
          </p:nvPr>
        </p:nvPicPr>
        <p:blipFill>
          <a:blip r:embed="rId8"/>
          <a:stretch>
            <a:fillRect/>
          </a:stretch>
        </p:blipFill>
        <p:spPr>
          <a:xfrm>
            <a:off x="481330" y="1043940"/>
            <a:ext cx="732155" cy="608330"/>
          </a:xfrm>
          <a:prstGeom prst="rect">
            <a:avLst/>
          </a:prstGeom>
        </p:spPr>
      </p:pic>
      <p:sp>
        <p:nvSpPr>
          <p:cNvPr id="44" name="Text Box 43"/>
          <p:cNvSpPr txBox="1"/>
          <p:nvPr/>
        </p:nvSpPr>
        <p:spPr>
          <a:xfrm>
            <a:off x="266700" y="1819910"/>
            <a:ext cx="1207770" cy="306705"/>
          </a:xfrm>
          <a:prstGeom prst="rect">
            <a:avLst/>
          </a:prstGeom>
          <a:noFill/>
        </p:spPr>
        <p:txBody>
          <a:bodyPr wrap="square" rtlCol="0" anchor="t">
            <a:spAutoFit/>
          </a:bodyPr>
          <a:lstStyle/>
          <a:p>
            <a:pPr marL="0" lvl="0" indent="0" algn="l" rtl="0">
              <a:lnSpc>
                <a:spcPct val="100000"/>
              </a:lnSpc>
              <a:spcBef>
                <a:spcPts val="0"/>
              </a:spcBef>
              <a:spcAft>
                <a:spcPts val="0"/>
              </a:spcAft>
              <a:buClr>
                <a:schemeClr val="dk1"/>
              </a:buClr>
              <a:buSzPct val="101000"/>
              <a:buFont typeface="Calibri" panose="020F0502020204030204"/>
              <a:buNone/>
            </a:pPr>
            <a:r>
              <a:rPr lang="vi-VN" altLang="en-US">
                <a:solidFill>
                  <a:schemeClr val="tx1"/>
                </a:solidFill>
                <a:sym typeface="+mn-ea"/>
              </a:rPr>
              <a:t>ESP32-CAM</a:t>
            </a:r>
          </a:p>
        </p:txBody>
      </p:sp>
      <p:cxnSp>
        <p:nvCxnSpPr>
          <p:cNvPr id="46" name="Straight Arrow Connector 45"/>
          <p:cNvCxnSpPr>
            <a:endCxn id="27" idx="2"/>
          </p:cNvCxnSpPr>
          <p:nvPr/>
        </p:nvCxnSpPr>
        <p:spPr>
          <a:xfrm flipH="1" flipV="1">
            <a:off x="7550150" y="1908175"/>
            <a:ext cx="14605" cy="1285875"/>
          </a:xfrm>
          <a:prstGeom prst="straightConnector1">
            <a:avLst/>
          </a:prstGeom>
          <a:ln w="57150">
            <a:headEnd type="arrow"/>
            <a:tailEnd type="arrow"/>
          </a:ln>
        </p:spPr>
        <p:style>
          <a:lnRef idx="2">
            <a:schemeClr val="accent1"/>
          </a:lnRef>
          <a:fillRef idx="0">
            <a:srgbClr val="FFFFFF"/>
          </a:fillRef>
          <a:effectRef idx="0">
            <a:srgbClr val="FFFFFF"/>
          </a:effectRef>
          <a:fontRef idx="minor">
            <a:schemeClr val="tx1"/>
          </a:fontRef>
        </p:style>
      </p:cxnSp>
      <p:pic>
        <p:nvPicPr>
          <p:cNvPr id="8" name="Picture 7" descr="laptop-icon-png-5"/>
          <p:cNvPicPr>
            <a:picLocks noChangeAspect="1"/>
          </p:cNvPicPr>
          <p:nvPr/>
        </p:nvPicPr>
        <p:blipFill>
          <a:blip r:embed="rId9"/>
          <a:stretch>
            <a:fillRect/>
          </a:stretch>
        </p:blipFill>
        <p:spPr>
          <a:xfrm>
            <a:off x="4746625" y="876935"/>
            <a:ext cx="1596390" cy="942975"/>
          </a:xfrm>
          <a:prstGeom prst="rect">
            <a:avLst/>
          </a:prstGeom>
        </p:spPr>
      </p:pic>
      <p:cxnSp>
        <p:nvCxnSpPr>
          <p:cNvPr id="20" name="Straight Arrow Connector 19"/>
          <p:cNvCxnSpPr>
            <a:stCxn id="24" idx="2"/>
            <a:endCxn id="3074" idx="0"/>
          </p:cNvCxnSpPr>
          <p:nvPr/>
        </p:nvCxnSpPr>
        <p:spPr>
          <a:xfrm flipH="1">
            <a:off x="3001645" y="1786255"/>
            <a:ext cx="6350" cy="340360"/>
          </a:xfrm>
          <a:prstGeom prst="straightConnector1">
            <a:avLst/>
          </a:prstGeom>
          <a:ln w="571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pic>
        <p:nvPicPr>
          <p:cNvPr id="21" name="Picture 20" descr="light-bulb-icon-33"/>
          <p:cNvPicPr>
            <a:picLocks noChangeAspect="1"/>
          </p:cNvPicPr>
          <p:nvPr/>
        </p:nvPicPr>
        <p:blipFill>
          <a:blip r:embed="rId10"/>
          <a:stretch>
            <a:fillRect/>
          </a:stretch>
        </p:blipFill>
        <p:spPr>
          <a:xfrm>
            <a:off x="4528185" y="2137410"/>
            <a:ext cx="986790" cy="986790"/>
          </a:xfrm>
          <a:prstGeom prst="rect">
            <a:avLst/>
          </a:prstGeom>
        </p:spPr>
      </p:pic>
      <p:cxnSp>
        <p:nvCxnSpPr>
          <p:cNvPr id="23" name="Straight Arrow Connector 22"/>
          <p:cNvCxnSpPr>
            <a:stCxn id="3074" idx="3"/>
            <a:endCxn id="21" idx="1"/>
          </p:cNvCxnSpPr>
          <p:nvPr/>
        </p:nvCxnSpPr>
        <p:spPr>
          <a:xfrm>
            <a:off x="3481705" y="2607310"/>
            <a:ext cx="1046480" cy="23495"/>
          </a:xfrm>
          <a:prstGeom prst="straightConnector1">
            <a:avLst/>
          </a:prstGeom>
          <a:ln w="571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pic>
        <p:nvPicPr>
          <p:cNvPr id="27" name="Picture 26" descr="laptop-icon-png-5"/>
          <p:cNvPicPr>
            <a:picLocks noChangeAspect="1"/>
          </p:cNvPicPr>
          <p:nvPr/>
        </p:nvPicPr>
        <p:blipFill>
          <a:blip r:embed="rId9"/>
          <a:stretch>
            <a:fillRect/>
          </a:stretch>
        </p:blipFill>
        <p:spPr>
          <a:xfrm>
            <a:off x="6751955" y="965200"/>
            <a:ext cx="1596390" cy="942975"/>
          </a:xfrm>
          <a:prstGeom prst="rect">
            <a:avLst/>
          </a:prstGeom>
        </p:spPr>
      </p:pic>
      <p:sp>
        <p:nvSpPr>
          <p:cNvPr id="37" name="TextBox 36">
            <a:extLst>
              <a:ext uri="{FF2B5EF4-FFF2-40B4-BE49-F238E27FC236}">
                <a16:creationId xmlns:a16="http://schemas.microsoft.com/office/drawing/2014/main" id="{8D84DC57-6FF2-4F80-A5D2-D9DEFB098C4E}"/>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Sơ đồ hệ thống</a:t>
            </a:r>
            <a:endParaRPr lang="en-US" sz="2800" b="1" dirty="0">
              <a:solidFill>
                <a:srgbClr val="1F409A"/>
              </a:solidFill>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888888"/>
              </a:buClr>
              <a:buSzPts val="1000"/>
              <a:buFont typeface="Calibri" panose="020F0502020204030204"/>
              <a:buNone/>
            </a:pPr>
            <a:fld id="{00000000-1234-1234-1234-123412341234}" type="slidenum">
              <a:rPr lang="en-GB"/>
              <a:t>11</a:t>
            </a:fld>
            <a:endParaRPr lang="en-GB"/>
          </a:p>
        </p:txBody>
      </p:sp>
      <p:sp>
        <p:nvSpPr>
          <p:cNvPr id="9" name="矩形 5"/>
          <p:cNvSpPr/>
          <p:nvPr>
            <p:custDataLst>
              <p:tags r:id="rId1"/>
            </p:custDataLst>
          </p:nvPr>
        </p:nvSpPr>
        <p:spPr>
          <a:xfrm>
            <a:off x="512963" y="899186"/>
            <a:ext cx="5131091" cy="324324"/>
          </a:xfrm>
          <a:prstGeom prst="rect">
            <a:avLst/>
          </a:prstGeom>
          <a:noFill/>
        </p:spPr>
        <p:txBody>
          <a:bodyPr wrap="square" lIns="0" tIns="0" rIns="0" bIns="0" rtlCol="0" anchor="b">
            <a:normAutofit/>
          </a:bodyPr>
          <a:lstStyle/>
          <a:p>
            <a:pPr>
              <a:spcBef>
                <a:spcPct val="0"/>
              </a:spcBef>
              <a:spcAft>
                <a:spcPct val="0"/>
              </a:spcAft>
            </a:pPr>
            <a:r>
              <a:rPr lang="en-US" sz="2000" b="1" kern="0" dirty="0" err="1">
                <a:solidFill>
                  <a:schemeClr val="accent1"/>
                </a:solidFill>
                <a:latin typeface="Arial" panose="020B0604020202020204" pitchFamily="34" charset="0"/>
                <a:sym typeface="+mn-ea"/>
              </a:rPr>
              <a:t>Phòng</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khách</a:t>
            </a:r>
            <a:endParaRPr lang="en-US" sz="2000" b="1" kern="0" dirty="0">
              <a:solidFill>
                <a:schemeClr val="accent1"/>
              </a:solidFill>
              <a:latin typeface="Arial" panose="020B0604020202020204" pitchFamily="34" charset="0"/>
              <a:sym typeface="+mn-ea"/>
            </a:endParaRPr>
          </a:p>
        </p:txBody>
      </p:sp>
      <p:sp>
        <p:nvSpPr>
          <p:cNvPr id="12" name="TextBox 11"/>
          <p:cNvSpPr txBox="1"/>
          <p:nvPr/>
        </p:nvSpPr>
        <p:spPr>
          <a:xfrm>
            <a:off x="512963" y="1328613"/>
            <a:ext cx="5239251" cy="829945"/>
          </a:xfrm>
          <a:prstGeom prst="rect">
            <a:avLst/>
          </a:prstGeom>
          <a:noFill/>
        </p:spPr>
        <p:txBody>
          <a:bodyPr wrap="square" rtlCol="0">
            <a:spAutoFit/>
          </a:bodyPr>
          <a:lstStyle/>
          <a:p>
            <a:r>
              <a:rPr lang="en-US" sz="1600" dirty="0" err="1">
                <a:latin typeface="Arial" panose="020B0604020202020204" pitchFamily="34" charset="0"/>
              </a:rPr>
              <a:t>Thiết</a:t>
            </a:r>
            <a:r>
              <a:rPr lang="en-US" sz="1600" dirty="0">
                <a:latin typeface="Arial" panose="020B0604020202020204" pitchFamily="34" charset="0"/>
              </a:rPr>
              <a:t> </a:t>
            </a:r>
            <a:r>
              <a:rPr lang="en-US" sz="1600" dirty="0" err="1">
                <a:latin typeface="Arial" panose="020B0604020202020204" pitchFamily="34" charset="0"/>
              </a:rPr>
              <a:t>bị</a:t>
            </a:r>
            <a:r>
              <a:rPr lang="en-US" sz="1600" dirty="0">
                <a:latin typeface="Arial" panose="020B0604020202020204" pitchFamily="34" charset="0"/>
              </a:rPr>
              <a:t> </a:t>
            </a:r>
            <a:r>
              <a:rPr lang="en-US" sz="1600" dirty="0" err="1">
                <a:latin typeface="Arial" panose="020B0604020202020204" pitchFamily="34" charset="0"/>
              </a:rPr>
              <a:t>sử</a:t>
            </a:r>
            <a:r>
              <a:rPr lang="en-US" sz="1600" dirty="0">
                <a:latin typeface="Arial" panose="020B0604020202020204" pitchFamily="34" charset="0"/>
              </a:rPr>
              <a:t> </a:t>
            </a:r>
            <a:r>
              <a:rPr lang="en-US" sz="1600" dirty="0" err="1">
                <a:latin typeface="Arial" panose="020B0604020202020204" pitchFamily="34" charset="0"/>
              </a:rPr>
              <a:t>dụng</a:t>
            </a:r>
            <a:r>
              <a:rPr lang="en-US" sz="1600" dirty="0">
                <a:latin typeface="Arial" panose="020B0604020202020204" pitchFamily="34" charset="0"/>
              </a:rPr>
              <a:t> : Esp8266, </a:t>
            </a:r>
            <a:r>
              <a:rPr lang="vi-VN" sz="1600" dirty="0">
                <a:latin typeface="Arial" panose="020B0604020202020204" pitchFamily="34" charset="0"/>
              </a:rPr>
              <a:t>DHT11(Nhiệt độ độ ẩm)</a:t>
            </a:r>
            <a:r>
              <a:rPr lang="en-US" sz="1600" dirty="0">
                <a:latin typeface="Arial" panose="020B0604020202020204" pitchFamily="34" charset="0"/>
              </a:rPr>
              <a:t>, HC-</a:t>
            </a:r>
            <a:r>
              <a:rPr lang="vi-VN" sz="1600" dirty="0">
                <a:latin typeface="Arial" panose="020B0604020202020204" pitchFamily="34" charset="0"/>
              </a:rPr>
              <a:t>SR04(Cảm biến </a:t>
            </a:r>
            <a:r>
              <a:rPr lang="en-US" altLang="vi-VN" sz="1600" dirty="0">
                <a:latin typeface="Arial" panose="020B0604020202020204" pitchFamily="34" charset="0"/>
              </a:rPr>
              <a:t>kho</a:t>
            </a:r>
            <a:r>
              <a:rPr lang="vi-VN" altLang="en-US" sz="1600" dirty="0">
                <a:latin typeface="Arial" panose="020B0604020202020204" pitchFamily="34" charset="0"/>
              </a:rPr>
              <a:t>ảng cách</a:t>
            </a:r>
            <a:r>
              <a:rPr lang="vi-VN" sz="1600" dirty="0">
                <a:latin typeface="Arial" panose="020B0604020202020204" pitchFamily="34" charset="0"/>
              </a:rPr>
              <a:t>), Arduino UNO, Servo, Keypad, Led, Led LCD, RFID RC522, Quạt</a:t>
            </a:r>
            <a:endParaRPr lang="en-US" sz="1600" dirty="0">
              <a:latin typeface="Arial" panose="020B0604020202020204" pitchFamily="34" charset="0"/>
            </a:endParaRPr>
          </a:p>
        </p:txBody>
      </p:sp>
      <p:pic>
        <p:nvPicPr>
          <p:cNvPr id="6" name="Picture 5"/>
          <p:cNvPicPr>
            <a:picLocks noChangeAspect="1"/>
          </p:cNvPicPr>
          <p:nvPr/>
        </p:nvPicPr>
        <p:blipFill>
          <a:blip r:embed="rId4"/>
          <a:stretch>
            <a:fillRect/>
          </a:stretch>
        </p:blipFill>
        <p:spPr>
          <a:xfrm>
            <a:off x="5864860" y="1898650"/>
            <a:ext cx="2529205" cy="2669540"/>
          </a:xfrm>
          <a:prstGeom prst="rect">
            <a:avLst/>
          </a:prstGeom>
        </p:spPr>
      </p:pic>
      <p:pic>
        <p:nvPicPr>
          <p:cNvPr id="8" name="Picture 7"/>
          <p:cNvPicPr>
            <a:picLocks noChangeAspect="1"/>
          </p:cNvPicPr>
          <p:nvPr/>
        </p:nvPicPr>
        <p:blipFill>
          <a:blip r:embed="rId5"/>
          <a:stretch>
            <a:fillRect/>
          </a:stretch>
        </p:blipFill>
        <p:spPr>
          <a:xfrm>
            <a:off x="624205" y="2628900"/>
            <a:ext cx="3947795" cy="1939290"/>
          </a:xfrm>
          <a:prstGeom prst="rect">
            <a:avLst/>
          </a:prstGeom>
        </p:spPr>
      </p:pic>
      <p:sp>
        <p:nvSpPr>
          <p:cNvPr id="10" name="TextBox 9">
            <a:extLst>
              <a:ext uri="{FF2B5EF4-FFF2-40B4-BE49-F238E27FC236}">
                <a16:creationId xmlns:a16="http://schemas.microsoft.com/office/drawing/2014/main" id="{C0026B81-D423-4235-9E51-1F874DB7B337}"/>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Thiết bị sử dụng</a:t>
            </a:r>
            <a:endParaRPr lang="en-US" sz="2800" b="1" dirty="0">
              <a:solidFill>
                <a:srgbClr val="1F409A"/>
              </a:solidFill>
              <a:latin typeface="Arial" panose="020B0604020202020204" pitchFamily="34" charset="0"/>
              <a:cs typeface="Arial" panose="020B0604020202020204" pitchFamily="34" charset="0"/>
            </a:endParaRPr>
          </a:p>
        </p:txBody>
      </p:sp>
      <p:pic>
        <p:nvPicPr>
          <p:cNvPr id="11" name="object 4">
            <a:extLst>
              <a:ext uri="{FF2B5EF4-FFF2-40B4-BE49-F238E27FC236}">
                <a16:creationId xmlns:a16="http://schemas.microsoft.com/office/drawing/2014/main" id="{87F72C83-2681-457D-BB78-6339408C9693}"/>
              </a:ext>
            </a:extLst>
          </p:cNvPr>
          <p:cNvPicPr/>
          <p:nvPr/>
        </p:nvPicPr>
        <p:blipFill>
          <a:blip r:embed="rId6" cstate="print"/>
          <a:stretch>
            <a:fillRect/>
          </a:stretch>
        </p:blipFill>
        <p:spPr>
          <a:xfrm>
            <a:off x="0" y="4819515"/>
            <a:ext cx="9144000" cy="3239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888888"/>
              </a:buClr>
              <a:buSzPts val="1000"/>
              <a:buFont typeface="Calibri" panose="020F0502020204030204"/>
              <a:buNone/>
            </a:pPr>
            <a:fld id="{00000000-1234-1234-1234-123412341234}" type="slidenum">
              <a:rPr lang="en-GB"/>
              <a:t>12</a:t>
            </a:fld>
            <a:endParaRPr lang="en-GB"/>
          </a:p>
        </p:txBody>
      </p:sp>
      <p:sp>
        <p:nvSpPr>
          <p:cNvPr id="9" name="矩形 5"/>
          <p:cNvSpPr/>
          <p:nvPr>
            <p:custDataLst>
              <p:tags r:id="rId1"/>
            </p:custDataLst>
          </p:nvPr>
        </p:nvSpPr>
        <p:spPr>
          <a:xfrm>
            <a:off x="512963" y="899186"/>
            <a:ext cx="5131091" cy="324324"/>
          </a:xfrm>
          <a:prstGeom prst="rect">
            <a:avLst/>
          </a:prstGeom>
          <a:noFill/>
        </p:spPr>
        <p:txBody>
          <a:bodyPr wrap="square" lIns="0" tIns="0" rIns="0" bIns="0" rtlCol="0" anchor="b">
            <a:normAutofit/>
          </a:bodyPr>
          <a:lstStyle/>
          <a:p>
            <a:pPr>
              <a:spcBef>
                <a:spcPct val="0"/>
              </a:spcBef>
              <a:spcAft>
                <a:spcPct val="0"/>
              </a:spcAft>
            </a:pPr>
            <a:r>
              <a:rPr lang="en-US" sz="2000" b="1" kern="0" dirty="0" err="1">
                <a:solidFill>
                  <a:schemeClr val="accent1"/>
                </a:solidFill>
                <a:latin typeface="Arial" panose="020B0604020202020204" pitchFamily="34" charset="0"/>
                <a:sym typeface="+mn-ea"/>
              </a:rPr>
              <a:t>Phòng</a:t>
            </a:r>
            <a:r>
              <a:rPr lang="en-US" sz="2000" b="1" kern="0" dirty="0">
                <a:solidFill>
                  <a:schemeClr val="accent1"/>
                </a:solidFill>
                <a:latin typeface="Arial" panose="020B0604020202020204" pitchFamily="34" charset="0"/>
                <a:sym typeface="+mn-ea"/>
              </a:rPr>
              <a:t> </a:t>
            </a:r>
            <a:r>
              <a:rPr lang="vi-VN" sz="2000" b="1" kern="0" dirty="0">
                <a:solidFill>
                  <a:schemeClr val="accent1"/>
                </a:solidFill>
                <a:latin typeface="+mn-lt"/>
                <a:sym typeface="+mn-ea"/>
              </a:rPr>
              <a:t>ngủ</a:t>
            </a:r>
            <a:endParaRPr lang="en-US" sz="2000" b="1" kern="0" dirty="0">
              <a:solidFill>
                <a:schemeClr val="accent1"/>
              </a:solidFill>
              <a:latin typeface="Arial" panose="020B0604020202020204" pitchFamily="34" charset="0"/>
              <a:sym typeface="+mn-ea"/>
            </a:endParaRPr>
          </a:p>
        </p:txBody>
      </p:sp>
      <p:sp>
        <p:nvSpPr>
          <p:cNvPr id="12" name="TextBox 11"/>
          <p:cNvSpPr txBox="1"/>
          <p:nvPr/>
        </p:nvSpPr>
        <p:spPr>
          <a:xfrm>
            <a:off x="512963" y="1328613"/>
            <a:ext cx="5239251" cy="583565"/>
          </a:xfrm>
          <a:prstGeom prst="rect">
            <a:avLst/>
          </a:prstGeom>
          <a:noFill/>
        </p:spPr>
        <p:txBody>
          <a:bodyPr wrap="square" rtlCol="0">
            <a:spAutoFit/>
          </a:bodyPr>
          <a:lstStyle/>
          <a:p>
            <a:r>
              <a:rPr lang="en-US" sz="1600" dirty="0" err="1">
                <a:latin typeface="Arial" panose="020B0604020202020204" pitchFamily="34" charset="0"/>
              </a:rPr>
              <a:t>Thiết</a:t>
            </a:r>
            <a:r>
              <a:rPr lang="en-US" sz="1600" dirty="0">
                <a:latin typeface="Arial" panose="020B0604020202020204" pitchFamily="34" charset="0"/>
              </a:rPr>
              <a:t> </a:t>
            </a:r>
            <a:r>
              <a:rPr lang="en-US" sz="1600" dirty="0" err="1">
                <a:latin typeface="Arial" panose="020B0604020202020204" pitchFamily="34" charset="0"/>
              </a:rPr>
              <a:t>bị</a:t>
            </a:r>
            <a:r>
              <a:rPr lang="en-US" sz="1600" dirty="0">
                <a:latin typeface="Arial" panose="020B0604020202020204" pitchFamily="34" charset="0"/>
              </a:rPr>
              <a:t> </a:t>
            </a:r>
            <a:r>
              <a:rPr lang="en-US" sz="1600" dirty="0" err="1">
                <a:latin typeface="Arial" panose="020B0604020202020204" pitchFamily="34" charset="0"/>
              </a:rPr>
              <a:t>sử</a:t>
            </a:r>
            <a:r>
              <a:rPr lang="en-US" sz="1600" dirty="0">
                <a:latin typeface="Arial" panose="020B0604020202020204" pitchFamily="34" charset="0"/>
              </a:rPr>
              <a:t> </a:t>
            </a:r>
            <a:r>
              <a:rPr lang="en-US" sz="1600" dirty="0" err="1">
                <a:latin typeface="Arial" panose="020B0604020202020204" pitchFamily="34" charset="0"/>
              </a:rPr>
              <a:t>dụng</a:t>
            </a:r>
            <a:r>
              <a:rPr lang="en-US" sz="1600" dirty="0">
                <a:latin typeface="Arial" panose="020B0604020202020204" pitchFamily="34" charset="0"/>
              </a:rPr>
              <a:t> :</a:t>
            </a:r>
            <a:r>
              <a:rPr lang="vi-VN" sz="1600" dirty="0">
                <a:latin typeface="Arial" panose="020B0604020202020204" pitchFamily="34" charset="0"/>
              </a:rPr>
              <a:t> ESP8266,ESP32-Cam DHT11, Quạt, Cảm biến mưa, Servo, Led</a:t>
            </a:r>
            <a:endParaRPr lang="en-US" sz="1600" dirty="0">
              <a:latin typeface="Arial" panose="020B0604020202020204" pitchFamily="34" charset="0"/>
            </a:endParaRPr>
          </a:p>
        </p:txBody>
      </p:sp>
      <p:pic>
        <p:nvPicPr>
          <p:cNvPr id="2" name="Picture 1"/>
          <p:cNvPicPr>
            <a:picLocks noChangeAspect="1"/>
          </p:cNvPicPr>
          <p:nvPr/>
        </p:nvPicPr>
        <p:blipFill>
          <a:blip r:embed="rId4"/>
          <a:stretch>
            <a:fillRect/>
          </a:stretch>
        </p:blipFill>
        <p:spPr>
          <a:xfrm>
            <a:off x="4808855" y="2016760"/>
            <a:ext cx="2516505" cy="2465070"/>
          </a:xfrm>
          <a:prstGeom prst="rect">
            <a:avLst/>
          </a:prstGeom>
        </p:spPr>
      </p:pic>
      <p:pic>
        <p:nvPicPr>
          <p:cNvPr id="3" name="Picture 2"/>
          <p:cNvPicPr>
            <a:picLocks noChangeAspect="1"/>
          </p:cNvPicPr>
          <p:nvPr/>
        </p:nvPicPr>
        <p:blipFill>
          <a:blip r:embed="rId5"/>
          <a:srcRect l="21177" t="11094" r="17246" b="27863"/>
          <a:stretch>
            <a:fillRect/>
          </a:stretch>
        </p:blipFill>
        <p:spPr>
          <a:xfrm rot="16200000">
            <a:off x="1671955" y="2169160"/>
            <a:ext cx="1720850" cy="2274570"/>
          </a:xfrm>
          <a:prstGeom prst="rect">
            <a:avLst/>
          </a:prstGeom>
        </p:spPr>
      </p:pic>
      <p:sp>
        <p:nvSpPr>
          <p:cNvPr id="10" name="TextBox 9">
            <a:extLst>
              <a:ext uri="{FF2B5EF4-FFF2-40B4-BE49-F238E27FC236}">
                <a16:creationId xmlns:a16="http://schemas.microsoft.com/office/drawing/2014/main" id="{9C31F4B0-EB71-4FBF-BA00-A234DDEA84AB}"/>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Thiết bị sử dụng</a:t>
            </a:r>
            <a:endParaRPr lang="en-US" sz="2800" b="1" dirty="0">
              <a:solidFill>
                <a:srgbClr val="1F409A"/>
              </a:solidFill>
              <a:latin typeface="Arial" panose="020B0604020202020204" pitchFamily="34" charset="0"/>
              <a:cs typeface="Arial" panose="020B0604020202020204" pitchFamily="34" charset="0"/>
            </a:endParaRPr>
          </a:p>
        </p:txBody>
      </p:sp>
      <p:pic>
        <p:nvPicPr>
          <p:cNvPr id="11" name="object 4">
            <a:extLst>
              <a:ext uri="{FF2B5EF4-FFF2-40B4-BE49-F238E27FC236}">
                <a16:creationId xmlns:a16="http://schemas.microsoft.com/office/drawing/2014/main" id="{39A8E844-A32D-40E1-94D1-077475FDC05B}"/>
              </a:ext>
            </a:extLst>
          </p:cNvPr>
          <p:cNvPicPr/>
          <p:nvPr/>
        </p:nvPicPr>
        <p:blipFill>
          <a:blip r:embed="rId6" cstate="print"/>
          <a:stretch>
            <a:fillRect/>
          </a:stretch>
        </p:blipFill>
        <p:spPr>
          <a:xfrm>
            <a:off x="0" y="4819515"/>
            <a:ext cx="9144000" cy="3239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888888"/>
              </a:buClr>
              <a:buSzPts val="1000"/>
              <a:buFont typeface="Calibri" panose="020F0502020204030204"/>
              <a:buNone/>
            </a:pPr>
            <a:fld id="{00000000-1234-1234-1234-123412341234}" type="slidenum">
              <a:rPr lang="en-GB"/>
              <a:t>13</a:t>
            </a:fld>
            <a:endParaRPr lang="en-GB"/>
          </a:p>
        </p:txBody>
      </p:sp>
      <p:sp>
        <p:nvSpPr>
          <p:cNvPr id="9" name="矩形 5"/>
          <p:cNvSpPr/>
          <p:nvPr>
            <p:custDataLst>
              <p:tags r:id="rId1"/>
            </p:custDataLst>
          </p:nvPr>
        </p:nvSpPr>
        <p:spPr>
          <a:xfrm>
            <a:off x="512963" y="899186"/>
            <a:ext cx="5131091" cy="324324"/>
          </a:xfrm>
          <a:prstGeom prst="rect">
            <a:avLst/>
          </a:prstGeom>
          <a:noFill/>
        </p:spPr>
        <p:txBody>
          <a:bodyPr wrap="square" lIns="0" tIns="0" rIns="0" bIns="0" rtlCol="0" anchor="b">
            <a:normAutofit/>
          </a:bodyPr>
          <a:lstStyle/>
          <a:p>
            <a:pPr>
              <a:spcBef>
                <a:spcPct val="0"/>
              </a:spcBef>
              <a:spcAft>
                <a:spcPct val="0"/>
              </a:spcAft>
            </a:pPr>
            <a:r>
              <a:rPr lang="en-US" sz="2000" b="1" kern="0" dirty="0" err="1">
                <a:solidFill>
                  <a:schemeClr val="accent1"/>
                </a:solidFill>
                <a:latin typeface="Arial" panose="020B0604020202020204" pitchFamily="34" charset="0"/>
                <a:sym typeface="+mn-ea"/>
              </a:rPr>
              <a:t>Phòng</a:t>
            </a:r>
            <a:r>
              <a:rPr lang="en-US" sz="2000" b="1" kern="0" dirty="0">
                <a:solidFill>
                  <a:schemeClr val="accent1"/>
                </a:solidFill>
                <a:latin typeface="Arial" panose="020B0604020202020204" pitchFamily="34" charset="0"/>
                <a:sym typeface="+mn-ea"/>
              </a:rPr>
              <a:t> </a:t>
            </a:r>
            <a:r>
              <a:rPr lang="vi-VN" sz="2000" b="1" kern="0" dirty="0">
                <a:solidFill>
                  <a:schemeClr val="accent1"/>
                </a:solidFill>
                <a:latin typeface="Arial" panose="020B0604020202020204" pitchFamily="34" charset="0"/>
                <a:sym typeface="+mn-ea"/>
              </a:rPr>
              <a:t>bếp</a:t>
            </a:r>
            <a:endParaRPr lang="en-US" sz="2000" b="1" kern="0" dirty="0">
              <a:solidFill>
                <a:schemeClr val="accent1"/>
              </a:solidFill>
              <a:latin typeface="Arial" panose="020B0604020202020204" pitchFamily="34" charset="0"/>
              <a:sym typeface="+mn-ea"/>
            </a:endParaRPr>
          </a:p>
        </p:txBody>
      </p:sp>
      <p:sp>
        <p:nvSpPr>
          <p:cNvPr id="12" name="TextBox 11"/>
          <p:cNvSpPr txBox="1"/>
          <p:nvPr/>
        </p:nvSpPr>
        <p:spPr>
          <a:xfrm>
            <a:off x="512963" y="1328613"/>
            <a:ext cx="5239251" cy="584775"/>
          </a:xfrm>
          <a:prstGeom prst="rect">
            <a:avLst/>
          </a:prstGeom>
          <a:noFill/>
        </p:spPr>
        <p:txBody>
          <a:bodyPr wrap="square" rtlCol="0">
            <a:spAutoFit/>
          </a:bodyPr>
          <a:lstStyle/>
          <a:p>
            <a:r>
              <a:rPr lang="en-US" sz="1600" dirty="0" err="1">
                <a:latin typeface="Arial" panose="020B0604020202020204" pitchFamily="34" charset="0"/>
              </a:rPr>
              <a:t>Thiết</a:t>
            </a:r>
            <a:r>
              <a:rPr lang="en-US" sz="1600" dirty="0">
                <a:latin typeface="Arial" panose="020B0604020202020204" pitchFamily="34" charset="0"/>
              </a:rPr>
              <a:t> </a:t>
            </a:r>
            <a:r>
              <a:rPr lang="en-US" sz="1600" dirty="0" err="1">
                <a:latin typeface="Arial" panose="020B0604020202020204" pitchFamily="34" charset="0"/>
              </a:rPr>
              <a:t>bị</a:t>
            </a:r>
            <a:r>
              <a:rPr lang="en-US" sz="1600" dirty="0">
                <a:latin typeface="Arial" panose="020B0604020202020204" pitchFamily="34" charset="0"/>
              </a:rPr>
              <a:t> </a:t>
            </a:r>
            <a:r>
              <a:rPr lang="en-US" sz="1600" dirty="0" err="1">
                <a:latin typeface="Arial" panose="020B0604020202020204" pitchFamily="34" charset="0"/>
              </a:rPr>
              <a:t>sử</a:t>
            </a:r>
            <a:r>
              <a:rPr lang="en-US" sz="1600" dirty="0">
                <a:latin typeface="Arial" panose="020B0604020202020204" pitchFamily="34" charset="0"/>
              </a:rPr>
              <a:t> </a:t>
            </a:r>
            <a:r>
              <a:rPr lang="en-US" sz="1600" dirty="0" err="1">
                <a:latin typeface="Arial" panose="020B0604020202020204" pitchFamily="34" charset="0"/>
              </a:rPr>
              <a:t>dụng</a:t>
            </a:r>
            <a:r>
              <a:rPr lang="en-US" sz="1600" dirty="0">
                <a:latin typeface="Arial" panose="020B0604020202020204" pitchFamily="34" charset="0"/>
              </a:rPr>
              <a:t> :</a:t>
            </a:r>
            <a:r>
              <a:rPr lang="vi-VN" sz="1600" dirty="0">
                <a:latin typeface="Arial" panose="020B0604020202020204" pitchFamily="34" charset="0"/>
              </a:rPr>
              <a:t> ESP32, DHT11, Quạt, Led, Cảm biến khí gas, Còi báo</a:t>
            </a:r>
            <a:endParaRPr lang="en-US" sz="1600" dirty="0">
              <a:latin typeface="Arial" panose="020B0604020202020204" pitchFamily="34" charset="0"/>
            </a:endParaRPr>
          </a:p>
        </p:txBody>
      </p:sp>
      <p:pic>
        <p:nvPicPr>
          <p:cNvPr id="6" name="Picture 5"/>
          <p:cNvPicPr>
            <a:picLocks noChangeAspect="1"/>
          </p:cNvPicPr>
          <p:nvPr/>
        </p:nvPicPr>
        <p:blipFill>
          <a:blip r:embed="rId4"/>
          <a:srcRect l="19374" t="17649" r="5638" b="3267"/>
          <a:stretch>
            <a:fillRect/>
          </a:stretch>
        </p:blipFill>
        <p:spPr>
          <a:xfrm rot="16200000">
            <a:off x="3509010" y="1443990"/>
            <a:ext cx="2340610" cy="3488690"/>
          </a:xfrm>
          <a:prstGeom prst="rect">
            <a:avLst/>
          </a:prstGeom>
        </p:spPr>
      </p:pic>
      <p:sp>
        <p:nvSpPr>
          <p:cNvPr id="10" name="TextBox 9">
            <a:extLst>
              <a:ext uri="{FF2B5EF4-FFF2-40B4-BE49-F238E27FC236}">
                <a16:creationId xmlns:a16="http://schemas.microsoft.com/office/drawing/2014/main" id="{75E21A14-4A85-4A49-BC41-21B391EAE145}"/>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Thiết bị sử dụng</a:t>
            </a:r>
            <a:endParaRPr lang="en-US" sz="2800" b="1" dirty="0">
              <a:solidFill>
                <a:srgbClr val="1F409A"/>
              </a:solidFill>
              <a:latin typeface="Arial" panose="020B0604020202020204" pitchFamily="34" charset="0"/>
              <a:cs typeface="Arial" panose="020B0604020202020204" pitchFamily="34" charset="0"/>
            </a:endParaRPr>
          </a:p>
        </p:txBody>
      </p:sp>
      <p:pic>
        <p:nvPicPr>
          <p:cNvPr id="11" name="object 4">
            <a:extLst>
              <a:ext uri="{FF2B5EF4-FFF2-40B4-BE49-F238E27FC236}">
                <a16:creationId xmlns:a16="http://schemas.microsoft.com/office/drawing/2014/main" id="{A1647CCE-6E77-4FCB-BDFE-FA4069CE12BD}"/>
              </a:ext>
            </a:extLst>
          </p:cNvPr>
          <p:cNvPicPr/>
          <p:nvPr/>
        </p:nvPicPr>
        <p:blipFill>
          <a:blip r:embed="rId5" cstate="print"/>
          <a:stretch>
            <a:fillRect/>
          </a:stretch>
        </p:blipFill>
        <p:spPr>
          <a:xfrm>
            <a:off x="0" y="4819515"/>
            <a:ext cx="9144000" cy="3239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9240" y="924560"/>
            <a:ext cx="4002405" cy="2431415"/>
          </a:xfrm>
          <a:prstGeom prst="rect">
            <a:avLst/>
          </a:prstGeom>
        </p:spPr>
        <p:txBody>
          <a:bodyPr vert="horz" wrap="square" lIns="0" tIns="120967" rIns="0" bIns="0" rtlCol="0">
            <a:spAutoFit/>
          </a:bodyPr>
          <a:lstStyle/>
          <a:p>
            <a:pPr marL="12700">
              <a:lnSpc>
                <a:spcPct val="100000"/>
              </a:lnSpc>
              <a:spcBef>
                <a:spcPts val="1905"/>
              </a:spcBef>
            </a:pPr>
            <a:r>
              <a:rPr sz="1500" b="1" dirty="0">
                <a:latin typeface="Arial" panose="020B0604020202020204"/>
                <a:cs typeface="Arial" panose="020B0604020202020204"/>
              </a:rPr>
              <a:t>Cách</a:t>
            </a:r>
            <a:r>
              <a:rPr sz="1500" b="1" spc="-50" dirty="0">
                <a:latin typeface="Arial" panose="020B0604020202020204"/>
                <a:cs typeface="Arial" panose="020B0604020202020204"/>
              </a:rPr>
              <a:t> </a:t>
            </a:r>
            <a:r>
              <a:rPr sz="1500" b="1" dirty="0">
                <a:latin typeface="Arial" panose="020B0604020202020204"/>
                <a:cs typeface="Arial" panose="020B0604020202020204"/>
              </a:rPr>
              <a:t>thức</a:t>
            </a:r>
            <a:r>
              <a:rPr sz="1500" b="1" spc="-40" dirty="0">
                <a:latin typeface="Arial" panose="020B0604020202020204"/>
                <a:cs typeface="Arial" panose="020B0604020202020204"/>
              </a:rPr>
              <a:t> </a:t>
            </a:r>
            <a:r>
              <a:rPr lang="vi-VN" sz="1500" b="1" spc="-40" dirty="0">
                <a:latin typeface="Arial" panose="020B0604020202020204"/>
                <a:cs typeface="Arial" panose="020B0604020202020204"/>
              </a:rPr>
              <a:t>hoạt động</a:t>
            </a:r>
            <a:endParaRPr sz="1500">
              <a:latin typeface="Arial" panose="020B0604020202020204"/>
              <a:cs typeface="Arial" panose="020B0604020202020204"/>
            </a:endParaRPr>
          </a:p>
          <a:p>
            <a:pPr marL="424180" marR="5080" indent="-342900" algn="just">
              <a:lnSpc>
                <a:spcPct val="150000"/>
              </a:lnSpc>
              <a:spcBef>
                <a:spcPts val="10"/>
              </a:spcBef>
              <a:buFont typeface="Microsoft Sans Serif" panose="020B0604020202020204"/>
              <a:buChar char="•"/>
              <a:tabLst>
                <a:tab pos="424180" algn="l"/>
              </a:tabLst>
            </a:pPr>
            <a:r>
              <a:rPr lang="vi-VN" sz="1500">
                <a:latin typeface="Arial MT"/>
                <a:cs typeface="Arial MT"/>
              </a:rPr>
              <a:t>Khi vào cửa cần nhập đúng mật khẩu hoặc quét thẻ từ để cửa mở, led lcd sẽ hiển thị việc nhập đúng hoặc sai mật khẩu, thẻ từ</a:t>
            </a:r>
          </a:p>
          <a:p>
            <a:pPr marL="424180" marR="5080" indent="-342900" algn="just">
              <a:lnSpc>
                <a:spcPct val="150000"/>
              </a:lnSpc>
              <a:spcBef>
                <a:spcPts val="10"/>
              </a:spcBef>
              <a:buFont typeface="Microsoft Sans Serif" panose="020B0604020202020204"/>
              <a:buChar char="•"/>
              <a:tabLst>
                <a:tab pos="424180" algn="l"/>
              </a:tabLst>
            </a:pPr>
            <a:r>
              <a:rPr lang="vi-VN" sz="1500">
                <a:latin typeface="Arial MT"/>
                <a:cs typeface="Arial MT"/>
              </a:rPr>
              <a:t>Khi đi qua cảm biến </a:t>
            </a:r>
            <a:r>
              <a:rPr lang="en-US" sz="1500" dirty="0">
                <a:latin typeface="Arial" panose="020B0604020202020204" pitchFamily="34" charset="0"/>
                <a:sym typeface="+mn-ea"/>
              </a:rPr>
              <a:t>HC-</a:t>
            </a:r>
            <a:r>
              <a:rPr lang="vi-VN" sz="1500" dirty="0">
                <a:latin typeface="Arial" panose="020B0604020202020204" pitchFamily="34" charset="0"/>
                <a:sym typeface="+mn-ea"/>
              </a:rPr>
              <a:t>SR04 trong phòng</a:t>
            </a:r>
            <a:r>
              <a:rPr lang="vi-VN" sz="1500">
                <a:latin typeface="Arial MT"/>
                <a:cs typeface="Arial MT"/>
              </a:rPr>
              <a:t>, đèn sẽ được bật</a:t>
            </a:r>
          </a:p>
        </p:txBody>
      </p:sp>
      <p:pic>
        <p:nvPicPr>
          <p:cNvPr id="4" name="object 4"/>
          <p:cNvPicPr/>
          <p:nvPr/>
        </p:nvPicPr>
        <p:blipFill>
          <a:blip r:embed="rId2" cstate="print"/>
          <a:stretch>
            <a:fillRect/>
          </a:stretch>
        </p:blipFill>
        <p:spPr>
          <a:xfrm>
            <a:off x="0" y="4819515"/>
            <a:ext cx="9144000" cy="323983"/>
          </a:xfrm>
          <a:prstGeom prst="rect">
            <a:avLst/>
          </a:prstGeom>
        </p:spPr>
      </p:pic>
      <p:pic>
        <p:nvPicPr>
          <p:cNvPr id="6" name="object 6"/>
          <p:cNvPicPr/>
          <p:nvPr/>
        </p:nvPicPr>
        <p:blipFill>
          <a:blip r:embed="rId3" cstate="print"/>
          <a:stretch>
            <a:fillRect/>
          </a:stretch>
        </p:blipFill>
        <p:spPr>
          <a:xfrm>
            <a:off x="266700" y="857281"/>
            <a:ext cx="6340920" cy="18893"/>
          </a:xfrm>
          <a:prstGeom prst="rect">
            <a:avLst/>
          </a:prstGeom>
        </p:spPr>
      </p:pic>
      <p:pic>
        <p:nvPicPr>
          <p:cNvPr id="7" name="Picture 6"/>
          <p:cNvPicPr>
            <a:picLocks noChangeAspect="1"/>
          </p:cNvPicPr>
          <p:nvPr/>
        </p:nvPicPr>
        <p:blipFill>
          <a:blip r:embed="rId4"/>
          <a:srcRect b="10399"/>
          <a:stretch>
            <a:fillRect/>
          </a:stretch>
        </p:blipFill>
        <p:spPr>
          <a:xfrm>
            <a:off x="4963795" y="1393825"/>
            <a:ext cx="1944370" cy="1305560"/>
          </a:xfrm>
          <a:prstGeom prst="rect">
            <a:avLst/>
          </a:prstGeom>
        </p:spPr>
      </p:pic>
      <p:pic>
        <p:nvPicPr>
          <p:cNvPr id="9" name="Picture 8"/>
          <p:cNvPicPr>
            <a:picLocks noChangeAspect="1"/>
          </p:cNvPicPr>
          <p:nvPr/>
        </p:nvPicPr>
        <p:blipFill>
          <a:blip r:embed="rId5"/>
          <a:srcRect t="16074" r="28370"/>
          <a:stretch>
            <a:fillRect/>
          </a:stretch>
        </p:blipFill>
        <p:spPr>
          <a:xfrm>
            <a:off x="7427595" y="1393825"/>
            <a:ext cx="1510665" cy="1304925"/>
          </a:xfrm>
          <a:prstGeom prst="rect">
            <a:avLst/>
          </a:prstGeom>
        </p:spPr>
      </p:pic>
      <p:pic>
        <p:nvPicPr>
          <p:cNvPr id="11" name="Picture 10"/>
          <p:cNvPicPr>
            <a:picLocks noChangeAspect="1"/>
          </p:cNvPicPr>
          <p:nvPr/>
        </p:nvPicPr>
        <p:blipFill>
          <a:blip r:embed="rId6"/>
          <a:srcRect l="15382" t="34688" r="31167" b="34130"/>
          <a:stretch>
            <a:fillRect/>
          </a:stretch>
        </p:blipFill>
        <p:spPr>
          <a:xfrm>
            <a:off x="6166485" y="3023870"/>
            <a:ext cx="2040255" cy="1586865"/>
          </a:xfrm>
          <a:prstGeom prst="rect">
            <a:avLst/>
          </a:prstGeom>
        </p:spPr>
      </p:pic>
      <p:sp>
        <p:nvSpPr>
          <p:cNvPr id="12" name="TextBox 11">
            <a:extLst>
              <a:ext uri="{FF2B5EF4-FFF2-40B4-BE49-F238E27FC236}">
                <a16:creationId xmlns:a16="http://schemas.microsoft.com/office/drawing/2014/main" id="{7207742A-89A4-499B-B1C9-1B5D067ADCB3}"/>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Thử nghiệm cảm biến</a:t>
            </a:r>
            <a:endParaRPr lang="en-US" sz="2800" b="1" dirty="0">
              <a:solidFill>
                <a:srgbClr val="1F409A"/>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9189" y="924687"/>
            <a:ext cx="4392930" cy="1739900"/>
          </a:xfrm>
          <a:prstGeom prst="rect">
            <a:avLst/>
          </a:prstGeom>
        </p:spPr>
        <p:txBody>
          <a:bodyPr vert="horz" wrap="square" lIns="0" tIns="120967" rIns="0" bIns="0" rtlCol="0">
            <a:spAutoFit/>
          </a:bodyPr>
          <a:lstStyle/>
          <a:p>
            <a:pPr marL="12700">
              <a:lnSpc>
                <a:spcPct val="100000"/>
              </a:lnSpc>
              <a:spcBef>
                <a:spcPts val="1905"/>
              </a:spcBef>
            </a:pPr>
            <a:r>
              <a:rPr sz="1500" b="1" dirty="0">
                <a:latin typeface="Arial" panose="020B0604020202020204"/>
                <a:cs typeface="Arial" panose="020B0604020202020204"/>
              </a:rPr>
              <a:t>Cách</a:t>
            </a:r>
            <a:r>
              <a:rPr sz="1500" b="1" spc="-50" dirty="0">
                <a:latin typeface="Arial" panose="020B0604020202020204"/>
                <a:cs typeface="Arial" panose="020B0604020202020204"/>
              </a:rPr>
              <a:t> </a:t>
            </a:r>
            <a:r>
              <a:rPr sz="1500" b="1" dirty="0">
                <a:latin typeface="Arial" panose="020B0604020202020204"/>
                <a:cs typeface="Arial" panose="020B0604020202020204"/>
              </a:rPr>
              <a:t>thức</a:t>
            </a:r>
            <a:r>
              <a:rPr sz="1500" b="1" spc="-40" dirty="0">
                <a:latin typeface="Arial" panose="020B0604020202020204"/>
                <a:cs typeface="Arial" panose="020B0604020202020204"/>
              </a:rPr>
              <a:t> </a:t>
            </a:r>
            <a:r>
              <a:rPr lang="vi-VN" sz="1500" b="1" spc="-40" dirty="0">
                <a:latin typeface="Arial" panose="020B0604020202020204"/>
                <a:cs typeface="Arial" panose="020B0604020202020204"/>
              </a:rPr>
              <a:t>hoạt động</a:t>
            </a:r>
            <a:endParaRPr sz="1500">
              <a:latin typeface="Arial" panose="020B0604020202020204"/>
              <a:cs typeface="Arial" panose="020B0604020202020204"/>
            </a:endParaRPr>
          </a:p>
          <a:p>
            <a:pPr marL="424180" marR="5080" indent="-342900" algn="just">
              <a:lnSpc>
                <a:spcPct val="150000"/>
              </a:lnSpc>
              <a:spcBef>
                <a:spcPts val="10"/>
              </a:spcBef>
              <a:buFont typeface="Microsoft Sans Serif" panose="020B0604020202020204"/>
              <a:buChar char="•"/>
              <a:tabLst>
                <a:tab pos="424180" algn="l"/>
              </a:tabLst>
            </a:pPr>
            <a:r>
              <a:rPr lang="vi-VN" sz="1500">
                <a:latin typeface="Arial MT"/>
                <a:cs typeface="Arial MT"/>
              </a:rPr>
              <a:t>Khi trời mưa sẽ tự động đóng cửa sổ</a:t>
            </a:r>
          </a:p>
          <a:p>
            <a:pPr marL="424180" marR="5080" indent="-342900" algn="just">
              <a:lnSpc>
                <a:spcPct val="150000"/>
              </a:lnSpc>
              <a:spcBef>
                <a:spcPts val="10"/>
              </a:spcBef>
              <a:buFont typeface="Microsoft Sans Serif" panose="020B0604020202020204"/>
              <a:buChar char="•"/>
              <a:tabLst>
                <a:tab pos="424180" algn="l"/>
              </a:tabLst>
            </a:pPr>
            <a:r>
              <a:rPr lang="vi-VN" sz="1500">
                <a:latin typeface="Arial MT"/>
                <a:cs typeface="Arial MT"/>
              </a:rPr>
              <a:t>Khi có người vào phòng sẽ tự động bật đèn thông qua mô hình yolo </a:t>
            </a:r>
          </a:p>
          <a:p>
            <a:pPr marL="81280" marR="5080" indent="0" algn="just">
              <a:lnSpc>
                <a:spcPct val="150000"/>
              </a:lnSpc>
              <a:spcBef>
                <a:spcPts val="10"/>
              </a:spcBef>
              <a:buFont typeface="Microsoft Sans Serif" panose="020B0604020202020204"/>
              <a:buNone/>
              <a:tabLst>
                <a:tab pos="424180" algn="l"/>
              </a:tabLst>
            </a:pPr>
            <a:endParaRPr lang="vi-VN" sz="1500">
              <a:latin typeface="Arial MT"/>
              <a:cs typeface="Arial MT"/>
            </a:endParaRPr>
          </a:p>
        </p:txBody>
      </p:sp>
      <p:pic>
        <p:nvPicPr>
          <p:cNvPr id="4" name="object 4"/>
          <p:cNvPicPr/>
          <p:nvPr/>
        </p:nvPicPr>
        <p:blipFill>
          <a:blip r:embed="rId2" cstate="print"/>
          <a:stretch>
            <a:fillRect/>
          </a:stretch>
        </p:blipFill>
        <p:spPr>
          <a:xfrm>
            <a:off x="0" y="4819515"/>
            <a:ext cx="9144000" cy="323983"/>
          </a:xfrm>
          <a:prstGeom prst="rect">
            <a:avLst/>
          </a:prstGeom>
        </p:spPr>
      </p:pic>
      <p:pic>
        <p:nvPicPr>
          <p:cNvPr id="6" name="object 6"/>
          <p:cNvPicPr/>
          <p:nvPr/>
        </p:nvPicPr>
        <p:blipFill>
          <a:blip r:embed="rId3" cstate="print"/>
          <a:stretch>
            <a:fillRect/>
          </a:stretch>
        </p:blipFill>
        <p:spPr>
          <a:xfrm>
            <a:off x="266700" y="857281"/>
            <a:ext cx="6340920" cy="18893"/>
          </a:xfrm>
          <a:prstGeom prst="rect">
            <a:avLst/>
          </a:prstGeom>
        </p:spPr>
      </p:pic>
      <p:pic>
        <p:nvPicPr>
          <p:cNvPr id="7" name="Picture 6"/>
          <p:cNvPicPr>
            <a:picLocks noChangeAspect="1"/>
          </p:cNvPicPr>
          <p:nvPr/>
        </p:nvPicPr>
        <p:blipFill>
          <a:blip r:embed="rId4"/>
          <a:srcRect l="18750" t="31073" r="22917" b="31563"/>
          <a:stretch>
            <a:fillRect/>
          </a:stretch>
        </p:blipFill>
        <p:spPr>
          <a:xfrm>
            <a:off x="314325" y="2580005"/>
            <a:ext cx="2279015" cy="2034540"/>
          </a:xfrm>
          <a:prstGeom prst="rect">
            <a:avLst/>
          </a:prstGeom>
        </p:spPr>
      </p:pic>
      <p:pic>
        <p:nvPicPr>
          <p:cNvPr id="9" name="Picture 8"/>
          <p:cNvPicPr>
            <a:picLocks noChangeAspect="1"/>
          </p:cNvPicPr>
          <p:nvPr/>
        </p:nvPicPr>
        <p:blipFill>
          <a:blip r:embed="rId5"/>
          <a:srcRect l="14577" t="17922" r="27534" b="10077"/>
          <a:stretch>
            <a:fillRect/>
          </a:stretch>
        </p:blipFill>
        <p:spPr>
          <a:xfrm>
            <a:off x="6534150" y="2571750"/>
            <a:ext cx="2273300" cy="2033905"/>
          </a:xfrm>
          <a:prstGeom prst="rect">
            <a:avLst/>
          </a:prstGeom>
        </p:spPr>
      </p:pic>
      <p:pic>
        <p:nvPicPr>
          <p:cNvPr id="11" name="Picture 10"/>
          <p:cNvPicPr>
            <a:picLocks noChangeAspect="1"/>
          </p:cNvPicPr>
          <p:nvPr/>
        </p:nvPicPr>
        <p:blipFill>
          <a:blip r:embed="rId6"/>
          <a:srcRect l="24060" t="27685" r="38819" b="28522"/>
          <a:stretch>
            <a:fillRect/>
          </a:stretch>
        </p:blipFill>
        <p:spPr>
          <a:xfrm>
            <a:off x="3425825" y="2602230"/>
            <a:ext cx="2275840" cy="2011680"/>
          </a:xfrm>
          <a:prstGeom prst="rect">
            <a:avLst/>
          </a:prstGeom>
        </p:spPr>
      </p:pic>
      <p:cxnSp>
        <p:nvCxnSpPr>
          <p:cNvPr id="13" name="Straight Arrow Connector 12"/>
          <p:cNvCxnSpPr/>
          <p:nvPr/>
        </p:nvCxnSpPr>
        <p:spPr>
          <a:xfrm>
            <a:off x="2725420" y="3505200"/>
            <a:ext cx="552450" cy="0"/>
          </a:xfrm>
          <a:prstGeom prst="straightConnector1">
            <a:avLst/>
          </a:prstGeom>
          <a:ln w="76200">
            <a:tailEnd type="arrow"/>
          </a:ln>
        </p:spPr>
        <p:style>
          <a:lnRef idx="2">
            <a:schemeClr val="accent1"/>
          </a:lnRef>
          <a:fillRef idx="0">
            <a:srgbClr val="FFFFFF"/>
          </a:fillRef>
          <a:effectRef idx="0">
            <a:srgbClr val="FFFFFF"/>
          </a:effectRef>
          <a:fontRef idx="minor">
            <a:schemeClr val="tx1"/>
          </a:fontRef>
        </p:style>
      </p:cxnSp>
      <p:cxnSp>
        <p:nvCxnSpPr>
          <p:cNvPr id="14" name="Straight Arrow Connector 13"/>
          <p:cNvCxnSpPr/>
          <p:nvPr/>
        </p:nvCxnSpPr>
        <p:spPr>
          <a:xfrm>
            <a:off x="5841365" y="3505200"/>
            <a:ext cx="552450" cy="0"/>
          </a:xfrm>
          <a:prstGeom prst="straightConnector1">
            <a:avLst/>
          </a:prstGeom>
          <a:ln w="76200">
            <a:tailEnd type="arrow"/>
          </a:ln>
        </p:spPr>
        <p:style>
          <a:lnRef idx="2">
            <a:schemeClr val="accent1"/>
          </a:lnRef>
          <a:fillRef idx="0">
            <a:srgbClr val="FFFFFF"/>
          </a:fillRef>
          <a:effectRef idx="0">
            <a:srgbClr val="FFFFFF"/>
          </a:effectRef>
          <a:fontRef idx="minor">
            <a:schemeClr val="tx1"/>
          </a:fontRef>
        </p:style>
      </p:cxnSp>
      <p:sp>
        <p:nvSpPr>
          <p:cNvPr id="15" name="TextBox 14">
            <a:extLst>
              <a:ext uri="{FF2B5EF4-FFF2-40B4-BE49-F238E27FC236}">
                <a16:creationId xmlns:a16="http://schemas.microsoft.com/office/drawing/2014/main" id="{A04EB070-921F-42A9-94FC-12CF8E72B354}"/>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Thử nghiệm cảm biến</a:t>
            </a:r>
            <a:endParaRPr lang="en-US" sz="2800" b="1" dirty="0">
              <a:solidFill>
                <a:srgbClr val="1F409A"/>
              </a:solidFill>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9189" y="924687"/>
            <a:ext cx="4392930" cy="1045210"/>
          </a:xfrm>
          <a:prstGeom prst="rect">
            <a:avLst/>
          </a:prstGeom>
        </p:spPr>
        <p:txBody>
          <a:bodyPr vert="horz" wrap="square" lIns="0" tIns="120967" rIns="0" bIns="0" rtlCol="0">
            <a:spAutoFit/>
          </a:bodyPr>
          <a:lstStyle/>
          <a:p>
            <a:pPr marL="12700">
              <a:lnSpc>
                <a:spcPct val="100000"/>
              </a:lnSpc>
              <a:spcBef>
                <a:spcPts val="1905"/>
              </a:spcBef>
            </a:pPr>
            <a:r>
              <a:rPr sz="1500" b="1" dirty="0">
                <a:latin typeface="Arial" panose="020B0604020202020204"/>
                <a:cs typeface="Arial" panose="020B0604020202020204"/>
              </a:rPr>
              <a:t>Cách</a:t>
            </a:r>
            <a:r>
              <a:rPr sz="1500" b="1" spc="-50" dirty="0">
                <a:latin typeface="Arial" panose="020B0604020202020204"/>
                <a:cs typeface="Arial" panose="020B0604020202020204"/>
              </a:rPr>
              <a:t> </a:t>
            </a:r>
            <a:r>
              <a:rPr sz="1500" b="1" dirty="0">
                <a:latin typeface="Arial" panose="020B0604020202020204"/>
                <a:cs typeface="Arial" panose="020B0604020202020204"/>
              </a:rPr>
              <a:t>thức</a:t>
            </a:r>
            <a:r>
              <a:rPr sz="1500" b="1" spc="-40" dirty="0">
                <a:latin typeface="Arial" panose="020B0604020202020204"/>
                <a:cs typeface="Arial" panose="020B0604020202020204"/>
              </a:rPr>
              <a:t> </a:t>
            </a:r>
            <a:r>
              <a:rPr lang="vi-VN" sz="1500" b="1" spc="-40" dirty="0">
                <a:latin typeface="Arial" panose="020B0604020202020204"/>
                <a:cs typeface="Arial" panose="020B0604020202020204"/>
              </a:rPr>
              <a:t>hoạt động</a:t>
            </a:r>
            <a:endParaRPr sz="1500">
              <a:latin typeface="Arial" panose="020B0604020202020204"/>
              <a:cs typeface="Arial" panose="020B0604020202020204"/>
            </a:endParaRPr>
          </a:p>
          <a:p>
            <a:pPr marL="424180" marR="5080" indent="-342900" algn="just">
              <a:lnSpc>
                <a:spcPct val="150000"/>
              </a:lnSpc>
              <a:spcBef>
                <a:spcPts val="10"/>
              </a:spcBef>
              <a:buFont typeface="Microsoft Sans Serif" panose="020B0604020202020204"/>
              <a:buChar char="•"/>
              <a:tabLst>
                <a:tab pos="424180" algn="l"/>
              </a:tabLst>
            </a:pPr>
            <a:r>
              <a:rPr lang="vi-VN" sz="1500">
                <a:latin typeface="Arial MT"/>
                <a:cs typeface="Arial MT"/>
              </a:rPr>
              <a:t>Khi khí gas bị rò rỉ sẽ bật quạt thông gió, cảnh báo bằng còi và đèn báo</a:t>
            </a:r>
          </a:p>
        </p:txBody>
      </p:sp>
      <p:pic>
        <p:nvPicPr>
          <p:cNvPr id="4" name="object 4"/>
          <p:cNvPicPr/>
          <p:nvPr/>
        </p:nvPicPr>
        <p:blipFill>
          <a:blip r:embed="rId2" cstate="print"/>
          <a:stretch>
            <a:fillRect/>
          </a:stretch>
        </p:blipFill>
        <p:spPr>
          <a:xfrm>
            <a:off x="0" y="4819515"/>
            <a:ext cx="9144000" cy="323983"/>
          </a:xfrm>
          <a:prstGeom prst="rect">
            <a:avLst/>
          </a:prstGeom>
        </p:spPr>
      </p:pic>
      <p:pic>
        <p:nvPicPr>
          <p:cNvPr id="6" name="object 6"/>
          <p:cNvPicPr/>
          <p:nvPr/>
        </p:nvPicPr>
        <p:blipFill>
          <a:blip r:embed="rId3" cstate="print"/>
          <a:stretch>
            <a:fillRect/>
          </a:stretch>
        </p:blipFill>
        <p:spPr>
          <a:xfrm>
            <a:off x="266700" y="857281"/>
            <a:ext cx="6340920" cy="18893"/>
          </a:xfrm>
          <a:prstGeom prst="rect">
            <a:avLst/>
          </a:prstGeom>
        </p:spPr>
      </p:pic>
      <p:pic>
        <p:nvPicPr>
          <p:cNvPr id="7" name="Picture 6"/>
          <p:cNvPicPr>
            <a:picLocks noChangeAspect="1"/>
          </p:cNvPicPr>
          <p:nvPr/>
        </p:nvPicPr>
        <p:blipFill>
          <a:blip r:embed="rId4"/>
          <a:srcRect l="25609" t="5160" r="17547" b="27910"/>
          <a:stretch>
            <a:fillRect/>
          </a:stretch>
        </p:blipFill>
        <p:spPr>
          <a:xfrm>
            <a:off x="1213485" y="2208530"/>
            <a:ext cx="2504440" cy="2211705"/>
          </a:xfrm>
          <a:prstGeom prst="rect">
            <a:avLst/>
          </a:prstGeom>
        </p:spPr>
      </p:pic>
      <p:pic>
        <p:nvPicPr>
          <p:cNvPr id="9" name="Picture 8"/>
          <p:cNvPicPr>
            <a:picLocks noChangeAspect="1"/>
          </p:cNvPicPr>
          <p:nvPr/>
        </p:nvPicPr>
        <p:blipFill>
          <a:blip r:embed="rId5"/>
          <a:srcRect l="16639" t="3286" r="18132" b="22635"/>
          <a:stretch>
            <a:fillRect/>
          </a:stretch>
        </p:blipFill>
        <p:spPr>
          <a:xfrm rot="5400000">
            <a:off x="5103495" y="1612900"/>
            <a:ext cx="2211705" cy="3402330"/>
          </a:xfrm>
          <a:prstGeom prst="rect">
            <a:avLst/>
          </a:prstGeom>
        </p:spPr>
      </p:pic>
      <p:sp>
        <p:nvSpPr>
          <p:cNvPr id="12" name="TextBox 11">
            <a:extLst>
              <a:ext uri="{FF2B5EF4-FFF2-40B4-BE49-F238E27FC236}">
                <a16:creationId xmlns:a16="http://schemas.microsoft.com/office/drawing/2014/main" id="{24E249E7-7884-4D03-B8FB-79CD11315CED}"/>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Thử nghiệm cảm biến</a:t>
            </a:r>
            <a:endParaRPr lang="en-US" sz="2800" b="1" dirty="0">
              <a:solidFill>
                <a:srgbClr val="1F409A"/>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vi-VN" altLang="en-GB"/>
              <a:t>Yolo: model được training sẵn.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17</a:t>
            </a:fld>
            <a:endParaRPr lang="en-GB"/>
          </a:p>
        </p:txBody>
      </p:sp>
      <p:pic>
        <p:nvPicPr>
          <p:cNvPr id="6" name="object 6"/>
          <p:cNvPicPr/>
          <p:nvPr/>
        </p:nvPicPr>
        <p:blipFill>
          <a:blip r:embed="rId2" cstate="print"/>
          <a:stretch>
            <a:fillRect/>
          </a:stretch>
        </p:blipFill>
        <p:spPr>
          <a:xfrm>
            <a:off x="266700" y="857281"/>
            <a:ext cx="6340920" cy="18893"/>
          </a:xfrm>
          <a:prstGeom prst="rect">
            <a:avLst/>
          </a:prstGeom>
        </p:spPr>
      </p:pic>
      <p:pic>
        <p:nvPicPr>
          <p:cNvPr id="8" name="Picture 7"/>
          <p:cNvPicPr>
            <a:picLocks noChangeAspect="1"/>
          </p:cNvPicPr>
          <p:nvPr/>
        </p:nvPicPr>
        <p:blipFill>
          <a:blip r:embed="rId3"/>
          <a:srcRect r="23679"/>
          <a:stretch>
            <a:fillRect/>
          </a:stretch>
        </p:blipFill>
        <p:spPr>
          <a:xfrm>
            <a:off x="3797300" y="2318385"/>
            <a:ext cx="4439285" cy="1788160"/>
          </a:xfrm>
          <a:prstGeom prst="rect">
            <a:avLst/>
          </a:prstGeom>
        </p:spPr>
      </p:pic>
      <p:pic>
        <p:nvPicPr>
          <p:cNvPr id="10" name="Picture 9"/>
          <p:cNvPicPr>
            <a:picLocks noChangeAspect="1"/>
          </p:cNvPicPr>
          <p:nvPr/>
        </p:nvPicPr>
        <p:blipFill>
          <a:blip r:embed="rId4"/>
          <a:stretch>
            <a:fillRect/>
          </a:stretch>
        </p:blipFill>
        <p:spPr>
          <a:xfrm>
            <a:off x="1222375" y="2209800"/>
            <a:ext cx="2243455" cy="2005330"/>
          </a:xfrm>
          <a:prstGeom prst="rect">
            <a:avLst/>
          </a:prstGeom>
        </p:spPr>
      </p:pic>
      <p:pic>
        <p:nvPicPr>
          <p:cNvPr id="9" name="object 4">
            <a:extLst>
              <a:ext uri="{FF2B5EF4-FFF2-40B4-BE49-F238E27FC236}">
                <a16:creationId xmlns:a16="http://schemas.microsoft.com/office/drawing/2014/main" id="{3D0F8A74-916A-4985-BB83-82AF766B928F}"/>
              </a:ext>
            </a:extLst>
          </p:cNvPr>
          <p:cNvPicPr/>
          <p:nvPr/>
        </p:nvPicPr>
        <p:blipFill>
          <a:blip r:embed="rId5" cstate="print"/>
          <a:stretch>
            <a:fillRect/>
          </a:stretch>
        </p:blipFill>
        <p:spPr>
          <a:xfrm>
            <a:off x="0" y="4819515"/>
            <a:ext cx="9144000" cy="323983"/>
          </a:xfrm>
          <a:prstGeom prst="rect">
            <a:avLst/>
          </a:prstGeom>
        </p:spPr>
      </p:pic>
      <p:sp>
        <p:nvSpPr>
          <p:cNvPr id="11" name="TextBox 10">
            <a:extLst>
              <a:ext uri="{FF2B5EF4-FFF2-40B4-BE49-F238E27FC236}">
                <a16:creationId xmlns:a16="http://schemas.microsoft.com/office/drawing/2014/main" id="{7CD6DBFA-DE59-4F2D-ACB9-767FF4EF8E9C}"/>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Model</a:t>
            </a:r>
            <a:endParaRPr lang="en-US" sz="2800" b="1" dirty="0">
              <a:solidFill>
                <a:srgbClr val="1F409A"/>
              </a:solidFill>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F7527"/>
          </a:solidFill>
        </p:spPr>
        <p:txBody>
          <a:bodyPr wrap="square" lIns="0" tIns="0" rIns="0" bIns="0" rtlCol="0"/>
          <a:lstStyle/>
          <a:p>
            <a:endParaRPr sz="700"/>
          </a:p>
        </p:txBody>
      </p:sp>
      <p:grpSp>
        <p:nvGrpSpPr>
          <p:cNvPr id="3" name="object 3"/>
          <p:cNvGrpSpPr/>
          <p:nvPr/>
        </p:nvGrpSpPr>
        <p:grpSpPr>
          <a:xfrm>
            <a:off x="2699004" y="476250"/>
            <a:ext cx="3746183" cy="3103880"/>
            <a:chOff x="5398008" y="952500"/>
            <a:chExt cx="7492365" cy="6207760"/>
          </a:xfrm>
        </p:grpSpPr>
        <p:pic>
          <p:nvPicPr>
            <p:cNvPr id="4" name="object 4"/>
            <p:cNvPicPr/>
            <p:nvPr/>
          </p:nvPicPr>
          <p:blipFill>
            <a:blip r:embed="rId2" cstate="print"/>
            <a:stretch>
              <a:fillRect/>
            </a:stretch>
          </p:blipFill>
          <p:spPr>
            <a:xfrm>
              <a:off x="5398008" y="952500"/>
              <a:ext cx="7491983" cy="5334000"/>
            </a:xfrm>
            <a:prstGeom prst="rect">
              <a:avLst/>
            </a:prstGeom>
          </p:spPr>
        </p:pic>
        <p:pic>
          <p:nvPicPr>
            <p:cNvPr id="5" name="object 5"/>
            <p:cNvPicPr/>
            <p:nvPr/>
          </p:nvPicPr>
          <p:blipFill>
            <a:blip r:embed="rId3" cstate="print"/>
            <a:stretch>
              <a:fillRect/>
            </a:stretch>
          </p:blipFill>
          <p:spPr>
            <a:xfrm>
              <a:off x="5660064" y="5190357"/>
              <a:ext cx="7093677" cy="1969286"/>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2"/>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r>
              <a:rPr lang="en-US"/>
              <a:t>Vũ Văn Hiệp</a:t>
            </a:r>
          </a:p>
          <a:p>
            <a:r>
              <a:rPr lang="en-US"/>
              <a:t>Trần Thị Thu Lan</a:t>
            </a:r>
          </a:p>
          <a:p>
            <a:r>
              <a:rPr lang="en-US"/>
              <a:t>Trần Hồng Quân</a:t>
            </a:r>
          </a:p>
          <a:p>
            <a:r>
              <a:rPr lang="en-US"/>
              <a:t>Xa Đức Đồng</a:t>
            </a:r>
            <a:endParaRPr lang="vi-VN" dirty="0"/>
          </a:p>
        </p:txBody>
      </p:sp>
      <p:sp>
        <p:nvSpPr>
          <p:cNvPr id="104" name="Google Shape;10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888888"/>
              </a:buClr>
              <a:buSzPts val="1000"/>
              <a:buFont typeface="Calibri" panose="020F0502020204030204"/>
              <a:buNone/>
            </a:pPr>
            <a:fld id="{00000000-1234-1234-1234-123412341234}" type="slidenum">
              <a:rPr lang="en-GB"/>
              <a:t>2</a:t>
            </a:fld>
            <a:endParaRPr lang="en-GB"/>
          </a:p>
        </p:txBody>
      </p:sp>
      <p:sp>
        <p:nvSpPr>
          <p:cNvPr id="5" name="TextBox 4">
            <a:extLst>
              <a:ext uri="{FF2B5EF4-FFF2-40B4-BE49-F238E27FC236}">
                <a16:creationId xmlns:a16="http://schemas.microsoft.com/office/drawing/2014/main" id="{81BFB8BA-F690-455D-9B1D-8E542CC378AD}"/>
              </a:ext>
            </a:extLst>
          </p:cNvPr>
          <p:cNvSpPr txBox="1"/>
          <p:nvPr/>
        </p:nvSpPr>
        <p:spPr>
          <a:xfrm>
            <a:off x="1070303" y="191055"/>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THÀNH VIÊN NHÓM 3</a:t>
            </a:r>
            <a:endParaRPr lang="en-US" sz="2800" b="1" dirty="0">
              <a:solidFill>
                <a:srgbClr val="1F409A"/>
              </a:solidFill>
              <a:latin typeface="Arial" panose="020B0604020202020204" pitchFamily="34" charset="0"/>
              <a:cs typeface="Arial" panose="020B0604020202020204" pitchFamily="34" charset="0"/>
            </a:endParaRPr>
          </a:p>
        </p:txBody>
      </p:sp>
      <p:pic>
        <p:nvPicPr>
          <p:cNvPr id="8" name="object 4">
            <a:extLst>
              <a:ext uri="{FF2B5EF4-FFF2-40B4-BE49-F238E27FC236}">
                <a16:creationId xmlns:a16="http://schemas.microsoft.com/office/drawing/2014/main" id="{458C3C8E-0BF9-4941-8DD2-DE32B2CC4B45}"/>
              </a:ext>
            </a:extLst>
          </p:cNvPr>
          <p:cNvPicPr/>
          <p:nvPr/>
        </p:nvPicPr>
        <p:blipFill>
          <a:blip r:embed="rId3" cstate="print"/>
          <a:stretch>
            <a:fillRect/>
          </a:stretch>
        </p:blipFill>
        <p:spPr>
          <a:xfrm>
            <a:off x="0" y="4819515"/>
            <a:ext cx="9144000" cy="3239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2"/>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p>
            <a:r>
              <a:rPr lang="vi-VN" dirty="0"/>
              <a:t>Đặt vấn đề</a:t>
            </a:r>
            <a:endParaRPr lang="en-GB" dirty="0"/>
          </a:p>
          <a:p>
            <a:pPr marL="457200" lvl="0" indent="-342900" algn="l" rtl="0">
              <a:spcBef>
                <a:spcPts val="0"/>
              </a:spcBef>
              <a:spcAft>
                <a:spcPts val="0"/>
              </a:spcAft>
              <a:buSzPts val="1800"/>
              <a:buChar char="●"/>
            </a:pPr>
            <a:r>
              <a:rPr lang="en-US" dirty="0" err="1">
                <a:sym typeface="+mn-ea"/>
              </a:rPr>
              <a:t>Phương</a:t>
            </a:r>
            <a:r>
              <a:rPr lang="en-US" dirty="0">
                <a:sym typeface="+mn-ea"/>
              </a:rPr>
              <a:t> </a:t>
            </a:r>
            <a:r>
              <a:rPr lang="en-US" dirty="0" err="1">
                <a:sym typeface="+mn-ea"/>
              </a:rPr>
              <a:t>pháp</a:t>
            </a:r>
            <a:endParaRPr lang="en-US" spc="0" dirty="0">
              <a:latin typeface="Arial" panose="020B0604020202020204" pitchFamily="34" charset="0"/>
            </a:endParaRPr>
          </a:p>
          <a:p>
            <a:pPr marL="457200" lvl="0" indent="-342900" algn="l" rtl="0">
              <a:spcBef>
                <a:spcPts val="0"/>
              </a:spcBef>
              <a:spcAft>
                <a:spcPts val="0"/>
              </a:spcAft>
              <a:buSzPts val="1800"/>
              <a:buChar char="●"/>
            </a:pPr>
            <a:r>
              <a:rPr lang="en-US" dirty="0" err="1">
                <a:sym typeface="+mn-ea"/>
              </a:rPr>
              <a:t>Hệ</a:t>
            </a:r>
            <a:r>
              <a:rPr lang="en-US" dirty="0">
                <a:sym typeface="+mn-ea"/>
              </a:rPr>
              <a:t> </a:t>
            </a:r>
            <a:r>
              <a:rPr lang="en-US" dirty="0" err="1">
                <a:sym typeface="+mn-ea"/>
              </a:rPr>
              <a:t>thống</a:t>
            </a:r>
            <a:r>
              <a:rPr lang="en-US" dirty="0">
                <a:sym typeface="+mn-ea"/>
              </a:rPr>
              <a:t> </a:t>
            </a:r>
            <a:endParaRPr lang="en-GB" dirty="0"/>
          </a:p>
          <a:p>
            <a:pPr marL="457200" lvl="0" indent="-342900" algn="l" rtl="0">
              <a:spcBef>
                <a:spcPts val="0"/>
              </a:spcBef>
              <a:spcAft>
                <a:spcPts val="0"/>
              </a:spcAft>
              <a:buSzPts val="1800"/>
              <a:buChar char="●"/>
            </a:pPr>
            <a:r>
              <a:rPr lang="en-US" dirty="0" err="1">
                <a:sym typeface="+mn-ea"/>
              </a:rPr>
              <a:t>Thiết</a:t>
            </a:r>
            <a:r>
              <a:rPr lang="en-US" dirty="0">
                <a:sym typeface="+mn-ea"/>
              </a:rPr>
              <a:t> </a:t>
            </a:r>
            <a:r>
              <a:rPr lang="en-US" dirty="0" err="1">
                <a:sym typeface="+mn-ea"/>
              </a:rPr>
              <a:t>bị</a:t>
            </a:r>
            <a:r>
              <a:rPr lang="en-US" dirty="0">
                <a:sym typeface="+mn-ea"/>
              </a:rPr>
              <a:t> sử dụng</a:t>
            </a:r>
            <a:endParaRPr lang="en-GB" dirty="0"/>
          </a:p>
          <a:p>
            <a:pPr marL="457200" lvl="0" indent="-342900" algn="l" rtl="0">
              <a:spcBef>
                <a:spcPts val="0"/>
              </a:spcBef>
              <a:spcAft>
                <a:spcPts val="0"/>
              </a:spcAft>
              <a:buSzPts val="1800"/>
              <a:buChar char="●"/>
            </a:pPr>
            <a:r>
              <a:rPr lang="vi-VN"/>
              <a:t>Thử nghiệm</a:t>
            </a:r>
            <a:endParaRPr lang="vi-VN" dirty="0"/>
          </a:p>
        </p:txBody>
      </p:sp>
      <p:sp>
        <p:nvSpPr>
          <p:cNvPr id="104" name="Google Shape;10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888888"/>
              </a:buClr>
              <a:buSzPts val="1000"/>
              <a:buFont typeface="Calibri" panose="020F0502020204030204"/>
              <a:buNone/>
            </a:pPr>
            <a:fld id="{00000000-1234-1234-1234-123412341234}" type="slidenum">
              <a:rPr lang="en-GB"/>
              <a:t>3</a:t>
            </a:fld>
            <a:endParaRPr lang="en-GB"/>
          </a:p>
        </p:txBody>
      </p:sp>
      <p:sp>
        <p:nvSpPr>
          <p:cNvPr id="7" name="TextBox 6">
            <a:extLst>
              <a:ext uri="{FF2B5EF4-FFF2-40B4-BE49-F238E27FC236}">
                <a16:creationId xmlns:a16="http://schemas.microsoft.com/office/drawing/2014/main" id="{16718EB5-8942-43A3-B2EA-EDAB27644EDA}"/>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Nội dung</a:t>
            </a:r>
            <a:endParaRPr lang="en-US" sz="2800" b="1" dirty="0">
              <a:solidFill>
                <a:srgbClr val="1F409A"/>
              </a:solidFill>
              <a:latin typeface="Arial" panose="020B0604020202020204" pitchFamily="34" charset="0"/>
              <a:cs typeface="Arial" panose="020B0604020202020204" pitchFamily="34" charset="0"/>
            </a:endParaRPr>
          </a:p>
        </p:txBody>
      </p:sp>
      <p:pic>
        <p:nvPicPr>
          <p:cNvPr id="10" name="object 4">
            <a:extLst>
              <a:ext uri="{FF2B5EF4-FFF2-40B4-BE49-F238E27FC236}">
                <a16:creationId xmlns:a16="http://schemas.microsoft.com/office/drawing/2014/main" id="{7FF1A5D5-0F0F-490E-B99A-2F40AB19FCC9}"/>
              </a:ext>
            </a:extLst>
          </p:cNvPr>
          <p:cNvPicPr/>
          <p:nvPr/>
        </p:nvPicPr>
        <p:blipFill>
          <a:blip r:embed="rId3" cstate="print"/>
          <a:stretch>
            <a:fillRect/>
          </a:stretch>
        </p:blipFill>
        <p:spPr>
          <a:xfrm>
            <a:off x="0" y="4819515"/>
            <a:ext cx="9144000" cy="323983"/>
          </a:xfrm>
          <a:prstGeom prst="rect">
            <a:avLst/>
          </a:prstGeom>
        </p:spPr>
      </p:pic>
    </p:spTree>
    <p:extLst>
      <p:ext uri="{BB962C8B-B14F-4D97-AF65-F5344CB8AC3E}">
        <p14:creationId xmlns:p14="http://schemas.microsoft.com/office/powerpoint/2010/main" val="4744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888888"/>
              </a:buClr>
              <a:buSzPts val="1000"/>
              <a:buFont typeface="Calibri" panose="020F0502020204030204"/>
              <a:buNone/>
            </a:pPr>
            <a:fld id="{00000000-1234-1234-1234-123412341234}" type="slidenum">
              <a:rPr lang="en-GB" smtClean="0"/>
              <a:t>4</a:t>
            </a:fld>
            <a:endParaRPr lang="en-GB"/>
          </a:p>
        </p:txBody>
      </p:sp>
      <p:sp>
        <p:nvSpPr>
          <p:cNvPr id="3" name="TextBox 2"/>
          <p:cNvSpPr txBox="1"/>
          <p:nvPr/>
        </p:nvSpPr>
        <p:spPr>
          <a:xfrm>
            <a:off x="0" y="1263699"/>
            <a:ext cx="5568461" cy="2616101"/>
          </a:xfrm>
          <a:prstGeom prst="rect">
            <a:avLst/>
          </a:prstGeom>
          <a:noFill/>
        </p:spPr>
        <p:txBody>
          <a:bodyPr wrap="square">
            <a:spAutoFit/>
          </a:bodyPr>
          <a:lstStyle/>
          <a:p>
            <a:pPr marL="285750" indent="-285750">
              <a:buFont typeface="Arial" panose="020B0604020202020204" pitchFamily="34" charset="0"/>
              <a:buChar char="•"/>
            </a:pPr>
            <a:r>
              <a:rPr lang="vi-VN" dirty="0"/>
              <a:t>Quản lý năng lượng kém hiệu quả:Tiêu thụ điện năng cao, lãng phí tài nguyên và chi phí sinh hoạt.Khó kiểm soát và theo dõi mức tiêu thụ năng lượng của các </a:t>
            </a:r>
            <a:r>
              <a:rPr lang="vi-VN"/>
              <a:t>thiết bị.</a:t>
            </a:r>
            <a:endParaRPr lang="en-US"/>
          </a:p>
          <a:p>
            <a:pPr marL="285750" indent="-285750">
              <a:buFont typeface="Arial" panose="020B0604020202020204" pitchFamily="34" charset="0"/>
              <a:buChar char="•"/>
            </a:pPr>
            <a:endParaRPr lang="vi-VN" sz="500"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dirty="0"/>
              <a:t>An ninh gia đình chưa đảm bảo:Nguy cơ xâm nhập, trộm cắp khi gia chủ vắng nhà.Khó kiểm soát các hoạt động ra vào của người </a:t>
            </a:r>
            <a:r>
              <a:rPr lang="vi-VN"/>
              <a:t>lạ.</a:t>
            </a:r>
            <a:endParaRPr lang="en-US"/>
          </a:p>
          <a:p>
            <a:pPr marL="285750" indent="-285750">
              <a:buFont typeface="Arial" panose="020B0604020202020204" pitchFamily="34" charset="0"/>
              <a:buChar char="•"/>
            </a:pPr>
            <a:endParaRPr lang="vi-VN" sz="500" dirty="0"/>
          </a:p>
          <a:p>
            <a:pPr marL="285750" indent="-285750">
              <a:buFont typeface="Arial" panose="020B0604020202020204" pitchFamily="34" charset="0"/>
              <a:buChar char="•"/>
            </a:pPr>
            <a:endParaRPr lang="vi-VN" dirty="0"/>
          </a:p>
          <a:p>
            <a:pPr marL="285750" indent="-285750">
              <a:buFont typeface="Arial" panose="020B0604020202020204" pitchFamily="34" charset="0"/>
              <a:buChar char="•"/>
            </a:pPr>
            <a:r>
              <a:rPr lang="vi-VN" dirty="0"/>
              <a:t>Thiếu tiện nghi và tự động hóa:Tốn thời gian và công sức cho các công việc lặp đi lặp lại hàng ngày.Khó khăn trong việc điều khiển và quản lý các thiết bị từ xa.</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753" y="343876"/>
            <a:ext cx="3548185" cy="36334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E61BC1C-C089-42D9-9A2B-808A549C73AA}"/>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Đặt vấn đề</a:t>
            </a:r>
            <a:endParaRPr lang="en-US" sz="2800" b="1" dirty="0">
              <a:solidFill>
                <a:srgbClr val="1F409A"/>
              </a:solidFill>
              <a:latin typeface="Arial" panose="020B0604020202020204" pitchFamily="34" charset="0"/>
              <a:cs typeface="Arial" panose="020B0604020202020204" pitchFamily="34" charset="0"/>
            </a:endParaRPr>
          </a:p>
        </p:txBody>
      </p:sp>
      <p:pic>
        <p:nvPicPr>
          <p:cNvPr id="9" name="object 4">
            <a:extLst>
              <a:ext uri="{FF2B5EF4-FFF2-40B4-BE49-F238E27FC236}">
                <a16:creationId xmlns:a16="http://schemas.microsoft.com/office/drawing/2014/main" id="{1E31A353-7691-4325-84F3-FCAC05999BBC}"/>
              </a:ext>
            </a:extLst>
          </p:cNvPr>
          <p:cNvPicPr/>
          <p:nvPr/>
        </p:nvPicPr>
        <p:blipFill>
          <a:blip r:embed="rId4" cstate="print"/>
          <a:stretch>
            <a:fillRect/>
          </a:stretch>
        </p:blipFill>
        <p:spPr>
          <a:xfrm>
            <a:off x="0" y="4819515"/>
            <a:ext cx="9144000" cy="3239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C674C6-8C8D-4550-8256-5DC891AD87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11" name="object 3">
            <a:extLst>
              <a:ext uri="{FF2B5EF4-FFF2-40B4-BE49-F238E27FC236}">
                <a16:creationId xmlns:a16="http://schemas.microsoft.com/office/drawing/2014/main" id="{5562E0CB-C8C6-4E36-B4A9-F47E99AAD7B2}"/>
              </a:ext>
            </a:extLst>
          </p:cNvPr>
          <p:cNvPicPr/>
          <p:nvPr/>
        </p:nvPicPr>
        <p:blipFill>
          <a:blip r:embed="rId2" cstate="print"/>
          <a:stretch>
            <a:fillRect/>
          </a:stretch>
        </p:blipFill>
        <p:spPr>
          <a:xfrm>
            <a:off x="266700" y="857281"/>
            <a:ext cx="6340920" cy="18893"/>
          </a:xfrm>
          <a:prstGeom prst="rect">
            <a:avLst/>
          </a:prstGeom>
        </p:spPr>
      </p:pic>
      <p:sp>
        <p:nvSpPr>
          <p:cNvPr id="12" name="Text Box 5">
            <a:extLst>
              <a:ext uri="{FF2B5EF4-FFF2-40B4-BE49-F238E27FC236}">
                <a16:creationId xmlns:a16="http://schemas.microsoft.com/office/drawing/2014/main" id="{A5A4C622-826F-48D9-9DBF-9AB24E3E9ECA}"/>
              </a:ext>
            </a:extLst>
          </p:cNvPr>
          <p:cNvSpPr txBox="1"/>
          <p:nvPr/>
        </p:nvSpPr>
        <p:spPr>
          <a:xfrm>
            <a:off x="694055" y="1162050"/>
            <a:ext cx="3201670" cy="2820035"/>
          </a:xfrm>
          <a:prstGeom prst="rect">
            <a:avLst/>
          </a:prstGeom>
        </p:spPr>
        <p:txBody>
          <a:bodyPr wrap="square">
            <a:spAutoFit/>
          </a:bodyPr>
          <a:lstStyle/>
          <a:p>
            <a:pPr>
              <a:spcAft>
                <a:spcPct val="60000"/>
              </a:spcAft>
            </a:pPr>
            <a:r>
              <a:rPr lang="en-US" altLang="zh-CN" b="1" dirty="0"/>
              <a:t> Smart Home Automation using Google Assistant &amp; IFTTT</a:t>
            </a:r>
          </a:p>
          <a:p>
            <a:r>
              <a:rPr lang="en-US" altLang="zh-CN" dirty="0" err="1"/>
              <a:t>Mô</a:t>
            </a:r>
            <a:r>
              <a:rPr lang="en-US" altLang="zh-CN" dirty="0"/>
              <a:t> </a:t>
            </a:r>
            <a:r>
              <a:rPr lang="en-US" altLang="zh-CN" dirty="0" err="1"/>
              <a:t>tả</a:t>
            </a:r>
            <a:r>
              <a:rPr lang="en-US" altLang="zh-CN" dirty="0"/>
              <a:t>:</a:t>
            </a:r>
          </a:p>
          <a:p>
            <a:r>
              <a:rPr lang="en-US" altLang="zh-CN" dirty="0"/>
              <a:t> </a:t>
            </a:r>
            <a:r>
              <a:rPr lang="en-US" altLang="zh-CN" dirty="0" err="1"/>
              <a:t>Dự</a:t>
            </a:r>
            <a:r>
              <a:rPr lang="en-US" altLang="zh-CN" dirty="0"/>
              <a:t> </a:t>
            </a:r>
            <a:r>
              <a:rPr lang="en-US" altLang="zh-CN" dirty="0" err="1"/>
              <a:t>án</a:t>
            </a:r>
            <a:r>
              <a:rPr lang="en-US" altLang="zh-CN" dirty="0"/>
              <a:t> </a:t>
            </a:r>
            <a:r>
              <a:rPr lang="en-US" altLang="zh-CN" dirty="0" err="1"/>
              <a:t>này</a:t>
            </a:r>
            <a:r>
              <a:rPr lang="en-US" altLang="zh-CN" dirty="0"/>
              <a:t> </a:t>
            </a:r>
            <a:r>
              <a:rPr lang="en-US" altLang="zh-CN" dirty="0" err="1"/>
              <a:t>kết</a:t>
            </a:r>
            <a:r>
              <a:rPr lang="en-US" altLang="zh-CN" dirty="0"/>
              <a:t> </a:t>
            </a:r>
            <a:r>
              <a:rPr lang="en-US" altLang="zh-CN" dirty="0" err="1"/>
              <a:t>nối</a:t>
            </a:r>
            <a:r>
              <a:rPr lang="en-US" altLang="zh-CN" dirty="0"/>
              <a:t> Google Assistant </a:t>
            </a:r>
            <a:r>
              <a:rPr lang="en-US" altLang="zh-CN" dirty="0" err="1"/>
              <a:t>với</a:t>
            </a:r>
            <a:r>
              <a:rPr lang="en-US" altLang="zh-CN" dirty="0"/>
              <a:t> </a:t>
            </a:r>
            <a:r>
              <a:rPr lang="en-US" altLang="zh-CN" dirty="0" err="1"/>
              <a:t>các</a:t>
            </a:r>
            <a:r>
              <a:rPr lang="en-US" altLang="zh-CN" dirty="0"/>
              <a:t> </a:t>
            </a:r>
            <a:r>
              <a:rPr lang="en-US" altLang="zh-CN" dirty="0" err="1"/>
              <a:t>thiết</a:t>
            </a:r>
            <a:r>
              <a:rPr lang="en-US" altLang="zh-CN" dirty="0"/>
              <a:t> </a:t>
            </a:r>
            <a:r>
              <a:rPr lang="en-US" altLang="zh-CN" dirty="0" err="1"/>
              <a:t>bị</a:t>
            </a:r>
            <a:r>
              <a:rPr lang="en-US" altLang="zh-CN" dirty="0"/>
              <a:t> </a:t>
            </a:r>
            <a:r>
              <a:rPr lang="en-US" altLang="zh-CN" dirty="0" err="1"/>
              <a:t>thông</a:t>
            </a:r>
            <a:r>
              <a:rPr lang="en-US" altLang="zh-CN" dirty="0"/>
              <a:t> </a:t>
            </a:r>
            <a:r>
              <a:rPr lang="en-US" altLang="zh-CN" dirty="0" err="1"/>
              <a:t>minh</a:t>
            </a:r>
            <a:r>
              <a:rPr lang="en-US" altLang="zh-CN" dirty="0"/>
              <a:t> </a:t>
            </a:r>
            <a:r>
              <a:rPr lang="en-US" altLang="zh-CN" dirty="0" err="1"/>
              <a:t>trong</a:t>
            </a:r>
            <a:r>
              <a:rPr lang="en-US" altLang="zh-CN" dirty="0"/>
              <a:t> </a:t>
            </a:r>
            <a:r>
              <a:rPr lang="en-US" altLang="zh-CN" dirty="0" err="1"/>
              <a:t>nhà</a:t>
            </a:r>
            <a:r>
              <a:rPr lang="en-US" altLang="zh-CN" dirty="0"/>
              <a:t> </a:t>
            </a:r>
            <a:r>
              <a:rPr lang="en-US" altLang="zh-CN" dirty="0" err="1"/>
              <a:t>thông</a:t>
            </a:r>
            <a:r>
              <a:rPr lang="en-US" altLang="zh-CN" dirty="0"/>
              <a:t> qua IFTTT (If This Then That). </a:t>
            </a:r>
            <a:r>
              <a:rPr lang="en-US" altLang="zh-CN" dirty="0" err="1"/>
              <a:t>Người</a:t>
            </a:r>
            <a:r>
              <a:rPr lang="en-US" altLang="zh-CN" dirty="0"/>
              <a:t> </a:t>
            </a:r>
            <a:r>
              <a:rPr lang="en-US" altLang="zh-CN" dirty="0" err="1"/>
              <a:t>dùng</a:t>
            </a:r>
            <a:r>
              <a:rPr lang="en-US" altLang="zh-CN" dirty="0"/>
              <a:t> </a:t>
            </a:r>
            <a:r>
              <a:rPr lang="en-US" altLang="zh-CN" dirty="0" err="1"/>
              <a:t>có</a:t>
            </a:r>
            <a:r>
              <a:rPr lang="en-US" altLang="zh-CN" dirty="0"/>
              <a:t> </a:t>
            </a:r>
            <a:r>
              <a:rPr lang="en-US" altLang="zh-CN" dirty="0" err="1"/>
              <a:t>thể</a:t>
            </a:r>
            <a:r>
              <a:rPr lang="en-US" altLang="zh-CN" dirty="0"/>
              <a:t> ra </a:t>
            </a:r>
            <a:r>
              <a:rPr lang="en-US" altLang="zh-CN" dirty="0" err="1"/>
              <a:t>lệnh</a:t>
            </a:r>
            <a:r>
              <a:rPr lang="en-US" altLang="zh-CN" dirty="0"/>
              <a:t> </a:t>
            </a:r>
            <a:r>
              <a:rPr lang="en-US" altLang="zh-CN" dirty="0" err="1"/>
              <a:t>bằng</a:t>
            </a:r>
            <a:r>
              <a:rPr lang="en-US" altLang="zh-CN" dirty="0"/>
              <a:t> </a:t>
            </a:r>
            <a:r>
              <a:rPr lang="en-US" altLang="zh-CN" dirty="0" err="1"/>
              <a:t>giọng</a:t>
            </a:r>
            <a:r>
              <a:rPr lang="en-US" altLang="zh-CN" dirty="0"/>
              <a:t> </a:t>
            </a:r>
            <a:r>
              <a:rPr lang="en-US" altLang="zh-CN" dirty="0" err="1"/>
              <a:t>nói</a:t>
            </a:r>
            <a:r>
              <a:rPr lang="en-US" altLang="zh-CN" dirty="0"/>
              <a:t> </a:t>
            </a:r>
            <a:r>
              <a:rPr lang="en-US" altLang="zh-CN" dirty="0" err="1"/>
              <a:t>để</a:t>
            </a:r>
            <a:r>
              <a:rPr lang="en-US" altLang="zh-CN" dirty="0"/>
              <a:t> </a:t>
            </a:r>
            <a:r>
              <a:rPr lang="en-US" altLang="zh-CN" dirty="0" err="1"/>
              <a:t>bật</a:t>
            </a:r>
            <a:r>
              <a:rPr lang="en-US" altLang="zh-CN" dirty="0"/>
              <a:t>/</a:t>
            </a:r>
            <a:r>
              <a:rPr lang="en-US" altLang="zh-CN" dirty="0" err="1"/>
              <a:t>tắt</a:t>
            </a:r>
            <a:r>
              <a:rPr lang="en-US" altLang="zh-CN" dirty="0"/>
              <a:t> </a:t>
            </a:r>
            <a:r>
              <a:rPr lang="en-US" altLang="zh-CN" dirty="0" err="1"/>
              <a:t>đèn</a:t>
            </a:r>
            <a:r>
              <a:rPr lang="en-US" altLang="zh-CN" dirty="0"/>
              <a:t>, </a:t>
            </a:r>
            <a:r>
              <a:rPr lang="en-US" altLang="zh-CN" dirty="0" err="1"/>
              <a:t>điều</a:t>
            </a:r>
            <a:r>
              <a:rPr lang="en-US" altLang="zh-CN" dirty="0"/>
              <a:t> </a:t>
            </a:r>
            <a:r>
              <a:rPr lang="en-US" altLang="zh-CN" dirty="0" err="1"/>
              <a:t>khiển</a:t>
            </a:r>
            <a:r>
              <a:rPr lang="en-US" altLang="zh-CN" dirty="0"/>
              <a:t> </a:t>
            </a:r>
            <a:r>
              <a:rPr lang="en-US" altLang="zh-CN" dirty="0" err="1"/>
              <a:t>quạt</a:t>
            </a:r>
            <a:r>
              <a:rPr lang="en-US" altLang="zh-CN" dirty="0"/>
              <a:t>, </a:t>
            </a:r>
            <a:r>
              <a:rPr lang="en-US" altLang="zh-CN" dirty="0" err="1"/>
              <a:t>máy</a:t>
            </a:r>
            <a:r>
              <a:rPr lang="en-US" altLang="zh-CN" dirty="0"/>
              <a:t> </a:t>
            </a:r>
            <a:r>
              <a:rPr lang="en-US" altLang="zh-CN" dirty="0" err="1"/>
              <a:t>lạnh</a:t>
            </a:r>
            <a:r>
              <a:rPr lang="en-US" altLang="zh-CN" dirty="0"/>
              <a:t>, </a:t>
            </a:r>
            <a:r>
              <a:rPr lang="en-US" altLang="zh-CN" dirty="0" err="1"/>
              <a:t>và</a:t>
            </a:r>
            <a:r>
              <a:rPr lang="en-US" altLang="zh-CN" dirty="0"/>
              <a:t> </a:t>
            </a:r>
            <a:r>
              <a:rPr lang="en-US" altLang="zh-CN" dirty="0" err="1"/>
              <a:t>các</a:t>
            </a:r>
            <a:r>
              <a:rPr lang="en-US" altLang="zh-CN" dirty="0"/>
              <a:t> </a:t>
            </a:r>
            <a:r>
              <a:rPr lang="en-US" altLang="zh-CN" dirty="0" err="1"/>
              <a:t>thiết</a:t>
            </a:r>
            <a:r>
              <a:rPr lang="en-US" altLang="zh-CN" dirty="0"/>
              <a:t> </a:t>
            </a:r>
            <a:r>
              <a:rPr lang="en-US" altLang="zh-CN" dirty="0" err="1"/>
              <a:t>bị</a:t>
            </a:r>
            <a:r>
              <a:rPr lang="en-US" altLang="zh-CN" dirty="0"/>
              <a:t> IoT </a:t>
            </a:r>
            <a:r>
              <a:rPr lang="en-US" altLang="zh-CN" dirty="0" err="1"/>
              <a:t>khác</a:t>
            </a:r>
            <a:r>
              <a:rPr lang="en-US" altLang="zh-CN" dirty="0"/>
              <a:t>.</a:t>
            </a:r>
          </a:p>
          <a:p>
            <a:r>
              <a:rPr lang="zh-CN" altLang="en-US" dirty="0"/>
              <a:t>🔗 </a:t>
            </a:r>
            <a:r>
              <a:rPr lang="en-US" altLang="zh-CN" dirty="0" err="1"/>
              <a:t>Nguồn</a:t>
            </a:r>
            <a:r>
              <a:rPr lang="en-US" altLang="zh-CN" dirty="0"/>
              <a:t> GitHub: </a:t>
            </a:r>
            <a:r>
              <a:rPr lang="en-US" altLang="zh-CN" dirty="0">
                <a:hlinkClick r:id="rId3"/>
              </a:rPr>
              <a:t>https://github.com/googlesamples/assistant-sdk-python</a:t>
            </a:r>
          </a:p>
        </p:txBody>
      </p:sp>
      <p:pic>
        <p:nvPicPr>
          <p:cNvPr id="13" name="Picture 12">
            <a:extLst>
              <a:ext uri="{FF2B5EF4-FFF2-40B4-BE49-F238E27FC236}">
                <a16:creationId xmlns:a16="http://schemas.microsoft.com/office/drawing/2014/main" id="{CDE29451-BD0F-4F82-8D6A-3A63902B46E3}"/>
              </a:ext>
            </a:extLst>
          </p:cNvPr>
          <p:cNvPicPr/>
          <p:nvPr/>
        </p:nvPicPr>
        <p:blipFill>
          <a:blip r:embed="rId4"/>
          <a:stretch>
            <a:fillRect/>
          </a:stretch>
        </p:blipFill>
        <p:spPr>
          <a:xfrm>
            <a:off x="4634230" y="2945765"/>
            <a:ext cx="2872105" cy="1637665"/>
          </a:xfrm>
          <a:prstGeom prst="rect">
            <a:avLst/>
          </a:prstGeom>
        </p:spPr>
      </p:pic>
      <p:pic>
        <p:nvPicPr>
          <p:cNvPr id="14" name="Picture 13">
            <a:extLst>
              <a:ext uri="{FF2B5EF4-FFF2-40B4-BE49-F238E27FC236}">
                <a16:creationId xmlns:a16="http://schemas.microsoft.com/office/drawing/2014/main" id="{5B712562-8CFA-42DF-9EAD-BE0EF9B61D35}"/>
              </a:ext>
            </a:extLst>
          </p:cNvPr>
          <p:cNvPicPr/>
          <p:nvPr/>
        </p:nvPicPr>
        <p:blipFill>
          <a:blip r:embed="rId5"/>
          <a:stretch>
            <a:fillRect/>
          </a:stretch>
        </p:blipFill>
        <p:spPr>
          <a:xfrm>
            <a:off x="4634865" y="1073150"/>
            <a:ext cx="2871470" cy="1675765"/>
          </a:xfrm>
          <a:prstGeom prst="rect">
            <a:avLst/>
          </a:prstGeom>
        </p:spPr>
      </p:pic>
      <p:sp>
        <p:nvSpPr>
          <p:cNvPr id="15" name="TextBox 14">
            <a:extLst>
              <a:ext uri="{FF2B5EF4-FFF2-40B4-BE49-F238E27FC236}">
                <a16:creationId xmlns:a16="http://schemas.microsoft.com/office/drawing/2014/main" id="{058D9714-8BDC-440E-9C5C-7E4CA5DBC0EF}"/>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Các nghiên cứu liên quan</a:t>
            </a:r>
            <a:endParaRPr lang="en-US" sz="2800" b="1" dirty="0">
              <a:solidFill>
                <a:srgbClr val="1F409A"/>
              </a:solidFill>
              <a:latin typeface="Arial" panose="020B0604020202020204" pitchFamily="34" charset="0"/>
              <a:cs typeface="Arial" panose="020B0604020202020204" pitchFamily="34" charset="0"/>
            </a:endParaRPr>
          </a:p>
        </p:txBody>
      </p:sp>
      <p:pic>
        <p:nvPicPr>
          <p:cNvPr id="16" name="object 4">
            <a:extLst>
              <a:ext uri="{FF2B5EF4-FFF2-40B4-BE49-F238E27FC236}">
                <a16:creationId xmlns:a16="http://schemas.microsoft.com/office/drawing/2014/main" id="{57B07571-FE7B-4D32-A143-CC80A57101D0}"/>
              </a:ext>
            </a:extLst>
          </p:cNvPr>
          <p:cNvPicPr/>
          <p:nvPr/>
        </p:nvPicPr>
        <p:blipFill>
          <a:blip r:embed="rId6" cstate="print"/>
          <a:stretch>
            <a:fillRect/>
          </a:stretch>
        </p:blipFill>
        <p:spPr>
          <a:xfrm>
            <a:off x="0" y="4819515"/>
            <a:ext cx="9144000" cy="323983"/>
          </a:xfrm>
          <a:prstGeom prst="rect">
            <a:avLst/>
          </a:prstGeom>
        </p:spPr>
      </p:pic>
    </p:spTree>
    <p:extLst>
      <p:ext uri="{BB962C8B-B14F-4D97-AF65-F5344CB8AC3E}">
        <p14:creationId xmlns:p14="http://schemas.microsoft.com/office/powerpoint/2010/main" val="518777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22FF40-DE65-41FF-A1C2-36EE655716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pic>
        <p:nvPicPr>
          <p:cNvPr id="6" name="object 3">
            <a:extLst>
              <a:ext uri="{FF2B5EF4-FFF2-40B4-BE49-F238E27FC236}">
                <a16:creationId xmlns:a16="http://schemas.microsoft.com/office/drawing/2014/main" id="{C4A67FBD-8B10-47EE-9381-6B8D6C79CCFF}"/>
              </a:ext>
            </a:extLst>
          </p:cNvPr>
          <p:cNvPicPr/>
          <p:nvPr/>
        </p:nvPicPr>
        <p:blipFill>
          <a:blip r:embed="rId2" cstate="print"/>
          <a:stretch>
            <a:fillRect/>
          </a:stretch>
        </p:blipFill>
        <p:spPr>
          <a:xfrm>
            <a:off x="266700" y="857281"/>
            <a:ext cx="6340920" cy="18893"/>
          </a:xfrm>
          <a:prstGeom prst="rect">
            <a:avLst/>
          </a:prstGeom>
        </p:spPr>
      </p:pic>
      <p:sp>
        <p:nvSpPr>
          <p:cNvPr id="7" name="Text Box 3">
            <a:extLst>
              <a:ext uri="{FF2B5EF4-FFF2-40B4-BE49-F238E27FC236}">
                <a16:creationId xmlns:a16="http://schemas.microsoft.com/office/drawing/2014/main" id="{26F4A274-9919-4479-BB24-20BCC52CA514}"/>
              </a:ext>
            </a:extLst>
          </p:cNvPr>
          <p:cNvSpPr txBox="1"/>
          <p:nvPr/>
        </p:nvSpPr>
        <p:spPr>
          <a:xfrm>
            <a:off x="762635" y="1212215"/>
            <a:ext cx="2878455" cy="3035935"/>
          </a:xfrm>
          <a:prstGeom prst="rect">
            <a:avLst/>
          </a:prstGeom>
        </p:spPr>
        <p:txBody>
          <a:bodyPr wrap="square">
            <a:spAutoFit/>
          </a:bodyPr>
          <a:lstStyle/>
          <a:p>
            <a:pPr>
              <a:spcAft>
                <a:spcPct val="60000"/>
              </a:spcAft>
            </a:pPr>
            <a:r>
              <a:rPr lang="en-US" altLang="zh-CN" b="1"/>
              <a:t>AI-Based Smart Home Energy Management System</a:t>
            </a:r>
          </a:p>
          <a:p>
            <a:r>
              <a:rPr lang="en-US" altLang="zh-CN"/>
              <a:t>Mô tả:</a:t>
            </a:r>
          </a:p>
          <a:p>
            <a:r>
              <a:rPr lang="en-US" altLang="zh-CN"/>
              <a:t> Dự án này sử dụng Machine Learning (ML) để tối ưu hóa tiêu thụ năng lượng trong nhà. Hệ thống có thể dự đoán mức tiêu thụ điện dựa trên dữ liệu lịch sử và tự động điều chỉnh thiết bị để tiết kiệm năng lượng.</a:t>
            </a:r>
          </a:p>
          <a:p>
            <a:r>
              <a:rPr lang="zh-CN" altLang="en-US"/>
              <a:t>🔗 </a:t>
            </a:r>
            <a:r>
              <a:rPr lang="en-US" altLang="zh-CN"/>
              <a:t>Nguồn GitHub: </a:t>
            </a:r>
            <a:r>
              <a:rPr lang="en-US" altLang="zh-CN">
                <a:hlinkClick r:id="rId3"/>
              </a:rPr>
              <a:t>https://github.com/anasmohammad/SHEMS</a:t>
            </a:r>
          </a:p>
        </p:txBody>
      </p:sp>
      <p:pic>
        <p:nvPicPr>
          <p:cNvPr id="8" name="Picture 7">
            <a:extLst>
              <a:ext uri="{FF2B5EF4-FFF2-40B4-BE49-F238E27FC236}">
                <a16:creationId xmlns:a16="http://schemas.microsoft.com/office/drawing/2014/main" id="{2451BCBC-9AB5-4F6E-98E1-86AAD2BA1102}"/>
              </a:ext>
            </a:extLst>
          </p:cNvPr>
          <p:cNvPicPr/>
          <p:nvPr/>
        </p:nvPicPr>
        <p:blipFill>
          <a:blip r:embed="rId4"/>
          <a:stretch>
            <a:fillRect/>
          </a:stretch>
        </p:blipFill>
        <p:spPr>
          <a:xfrm>
            <a:off x="4284345" y="1421765"/>
            <a:ext cx="3869690" cy="2451100"/>
          </a:xfrm>
          <a:prstGeom prst="rect">
            <a:avLst/>
          </a:prstGeom>
        </p:spPr>
      </p:pic>
      <p:sp>
        <p:nvSpPr>
          <p:cNvPr id="9" name="TextBox 8">
            <a:extLst>
              <a:ext uri="{FF2B5EF4-FFF2-40B4-BE49-F238E27FC236}">
                <a16:creationId xmlns:a16="http://schemas.microsoft.com/office/drawing/2014/main" id="{FFF5995B-9FD2-4710-895A-7A1C466E3825}"/>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Các nghiên cứu liên quan</a:t>
            </a:r>
            <a:endParaRPr lang="en-US" sz="2800" b="1" dirty="0">
              <a:solidFill>
                <a:srgbClr val="1F409A"/>
              </a:solidFill>
              <a:latin typeface="Arial" panose="020B0604020202020204" pitchFamily="34" charset="0"/>
              <a:cs typeface="Arial" panose="020B0604020202020204" pitchFamily="34" charset="0"/>
            </a:endParaRPr>
          </a:p>
        </p:txBody>
      </p:sp>
      <p:pic>
        <p:nvPicPr>
          <p:cNvPr id="10" name="object 4">
            <a:extLst>
              <a:ext uri="{FF2B5EF4-FFF2-40B4-BE49-F238E27FC236}">
                <a16:creationId xmlns:a16="http://schemas.microsoft.com/office/drawing/2014/main" id="{0D5C36D6-6936-4FED-BC86-8B753ABD57D0}"/>
              </a:ext>
            </a:extLst>
          </p:cNvPr>
          <p:cNvPicPr/>
          <p:nvPr/>
        </p:nvPicPr>
        <p:blipFill>
          <a:blip r:embed="rId5" cstate="print"/>
          <a:stretch>
            <a:fillRect/>
          </a:stretch>
        </p:blipFill>
        <p:spPr>
          <a:xfrm>
            <a:off x="0" y="4819515"/>
            <a:ext cx="9144000" cy="323983"/>
          </a:xfrm>
          <a:prstGeom prst="rect">
            <a:avLst/>
          </a:prstGeom>
        </p:spPr>
      </p:pic>
    </p:spTree>
    <p:extLst>
      <p:ext uri="{BB962C8B-B14F-4D97-AF65-F5344CB8AC3E}">
        <p14:creationId xmlns:p14="http://schemas.microsoft.com/office/powerpoint/2010/main" val="1637067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ADF690-28B2-4818-97AD-5B1D2B9D77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6" name="object 3">
            <a:extLst>
              <a:ext uri="{FF2B5EF4-FFF2-40B4-BE49-F238E27FC236}">
                <a16:creationId xmlns:a16="http://schemas.microsoft.com/office/drawing/2014/main" id="{3CAE614B-5317-4F17-A865-41DC4622719B}"/>
              </a:ext>
            </a:extLst>
          </p:cNvPr>
          <p:cNvPicPr/>
          <p:nvPr/>
        </p:nvPicPr>
        <p:blipFill>
          <a:blip r:embed="rId2" cstate="print"/>
          <a:stretch>
            <a:fillRect/>
          </a:stretch>
        </p:blipFill>
        <p:spPr>
          <a:xfrm>
            <a:off x="266700" y="857281"/>
            <a:ext cx="6340920" cy="18893"/>
          </a:xfrm>
          <a:prstGeom prst="rect">
            <a:avLst/>
          </a:prstGeom>
        </p:spPr>
      </p:pic>
      <p:sp>
        <p:nvSpPr>
          <p:cNvPr id="7" name="Text Box 5">
            <a:extLst>
              <a:ext uri="{FF2B5EF4-FFF2-40B4-BE49-F238E27FC236}">
                <a16:creationId xmlns:a16="http://schemas.microsoft.com/office/drawing/2014/main" id="{928E6032-5DE8-4B60-9F38-370D5832CE3D}"/>
              </a:ext>
            </a:extLst>
          </p:cNvPr>
          <p:cNvSpPr txBox="1"/>
          <p:nvPr/>
        </p:nvSpPr>
        <p:spPr>
          <a:xfrm>
            <a:off x="626110" y="1144270"/>
            <a:ext cx="2667000" cy="3251200"/>
          </a:xfrm>
          <a:prstGeom prst="rect">
            <a:avLst/>
          </a:prstGeom>
        </p:spPr>
        <p:txBody>
          <a:bodyPr wrap="square">
            <a:spAutoFit/>
          </a:bodyPr>
          <a:lstStyle/>
          <a:p>
            <a:pPr>
              <a:spcAft>
                <a:spcPct val="60000"/>
              </a:spcAft>
            </a:pPr>
            <a:r>
              <a:rPr lang="en-US" altLang="zh-CN" b="1" dirty="0"/>
              <a:t>Smart Home Automation with Raspberry Pi and Alexa</a:t>
            </a:r>
          </a:p>
          <a:p>
            <a:r>
              <a:rPr lang="en-US" altLang="zh-CN" dirty="0" err="1"/>
              <a:t>Mô</a:t>
            </a:r>
            <a:r>
              <a:rPr lang="en-US" altLang="zh-CN" dirty="0"/>
              <a:t> </a:t>
            </a:r>
            <a:r>
              <a:rPr lang="en-US" altLang="zh-CN" dirty="0" err="1"/>
              <a:t>tả</a:t>
            </a:r>
            <a:r>
              <a:rPr lang="en-US" altLang="zh-CN" dirty="0"/>
              <a:t>:</a:t>
            </a:r>
          </a:p>
          <a:p>
            <a:r>
              <a:rPr lang="en-US" altLang="zh-CN" dirty="0"/>
              <a:t> </a:t>
            </a:r>
            <a:r>
              <a:rPr lang="en-US" altLang="zh-CN" dirty="0" err="1"/>
              <a:t>Dự</a:t>
            </a:r>
            <a:r>
              <a:rPr lang="en-US" altLang="zh-CN" dirty="0"/>
              <a:t> </a:t>
            </a:r>
            <a:r>
              <a:rPr lang="en-US" altLang="zh-CN" dirty="0" err="1"/>
              <a:t>án</a:t>
            </a:r>
            <a:r>
              <a:rPr lang="en-US" altLang="zh-CN" dirty="0"/>
              <a:t> </a:t>
            </a:r>
            <a:r>
              <a:rPr lang="en-US" altLang="zh-CN" dirty="0" err="1"/>
              <a:t>này</a:t>
            </a:r>
            <a:r>
              <a:rPr lang="en-US" altLang="zh-CN" dirty="0"/>
              <a:t> </a:t>
            </a:r>
            <a:r>
              <a:rPr lang="en-US" altLang="zh-CN" dirty="0" err="1"/>
              <a:t>tích</a:t>
            </a:r>
            <a:r>
              <a:rPr lang="en-US" altLang="zh-CN" dirty="0"/>
              <a:t> </a:t>
            </a:r>
            <a:r>
              <a:rPr lang="en-US" altLang="zh-CN" dirty="0" err="1"/>
              <a:t>hợp</a:t>
            </a:r>
            <a:r>
              <a:rPr lang="en-US" altLang="zh-CN" dirty="0"/>
              <a:t> Raspberry Pi </a:t>
            </a:r>
            <a:r>
              <a:rPr lang="en-US" altLang="zh-CN" dirty="0" err="1"/>
              <a:t>với</a:t>
            </a:r>
            <a:r>
              <a:rPr lang="en-US" altLang="zh-CN" dirty="0"/>
              <a:t> Amazon Alexa </a:t>
            </a:r>
            <a:r>
              <a:rPr lang="en-US" altLang="zh-CN" dirty="0" err="1"/>
              <a:t>để</a:t>
            </a:r>
            <a:r>
              <a:rPr lang="en-US" altLang="zh-CN" dirty="0"/>
              <a:t> </a:t>
            </a:r>
            <a:r>
              <a:rPr lang="en-US" altLang="zh-CN" dirty="0" err="1"/>
              <a:t>điều</a:t>
            </a:r>
            <a:r>
              <a:rPr lang="en-US" altLang="zh-CN" dirty="0"/>
              <a:t> </a:t>
            </a:r>
            <a:r>
              <a:rPr lang="en-US" altLang="zh-CN" dirty="0" err="1"/>
              <a:t>khiển</a:t>
            </a:r>
            <a:r>
              <a:rPr lang="en-US" altLang="zh-CN" dirty="0"/>
              <a:t> </a:t>
            </a:r>
            <a:r>
              <a:rPr lang="en-US" altLang="zh-CN" dirty="0" err="1"/>
              <a:t>các</a:t>
            </a:r>
            <a:r>
              <a:rPr lang="en-US" altLang="zh-CN" dirty="0"/>
              <a:t> </a:t>
            </a:r>
            <a:r>
              <a:rPr lang="en-US" altLang="zh-CN" dirty="0" err="1"/>
              <a:t>thiết</a:t>
            </a:r>
            <a:r>
              <a:rPr lang="en-US" altLang="zh-CN" dirty="0"/>
              <a:t> </a:t>
            </a:r>
            <a:r>
              <a:rPr lang="en-US" altLang="zh-CN" dirty="0" err="1"/>
              <a:t>bị</a:t>
            </a:r>
            <a:r>
              <a:rPr lang="en-US" altLang="zh-CN" dirty="0"/>
              <a:t> </a:t>
            </a:r>
            <a:r>
              <a:rPr lang="en-US" altLang="zh-CN" dirty="0" err="1"/>
              <a:t>điện</a:t>
            </a:r>
            <a:r>
              <a:rPr lang="en-US" altLang="zh-CN" dirty="0"/>
              <a:t> </a:t>
            </a:r>
            <a:r>
              <a:rPr lang="en-US" altLang="zh-CN" dirty="0" err="1"/>
              <a:t>trong</a:t>
            </a:r>
            <a:r>
              <a:rPr lang="en-US" altLang="zh-CN" dirty="0"/>
              <a:t> </a:t>
            </a:r>
            <a:r>
              <a:rPr lang="en-US" altLang="zh-CN" dirty="0" err="1"/>
              <a:t>nhà</a:t>
            </a:r>
            <a:r>
              <a:rPr lang="en-US" altLang="zh-CN" dirty="0"/>
              <a:t> </a:t>
            </a:r>
            <a:r>
              <a:rPr lang="en-US" altLang="zh-CN" dirty="0" err="1"/>
              <a:t>bằng</a:t>
            </a:r>
            <a:r>
              <a:rPr lang="en-US" altLang="zh-CN" dirty="0"/>
              <a:t> </a:t>
            </a:r>
            <a:r>
              <a:rPr lang="en-US" altLang="zh-CN" dirty="0" err="1"/>
              <a:t>giọng</a:t>
            </a:r>
            <a:r>
              <a:rPr lang="en-US" altLang="zh-CN" dirty="0"/>
              <a:t> </a:t>
            </a:r>
            <a:r>
              <a:rPr lang="en-US" altLang="zh-CN" dirty="0" err="1"/>
              <a:t>nói</a:t>
            </a:r>
            <a:r>
              <a:rPr lang="en-US" altLang="zh-CN" dirty="0"/>
              <a:t>. Khi </a:t>
            </a:r>
            <a:r>
              <a:rPr lang="en-US" altLang="zh-CN" dirty="0" err="1"/>
              <a:t>người</a:t>
            </a:r>
            <a:r>
              <a:rPr lang="en-US" altLang="zh-CN" dirty="0"/>
              <a:t> </a:t>
            </a:r>
            <a:r>
              <a:rPr lang="en-US" altLang="zh-CN" dirty="0" err="1"/>
              <a:t>dùng</a:t>
            </a:r>
            <a:r>
              <a:rPr lang="en-US" altLang="zh-CN" dirty="0"/>
              <a:t> ra </a:t>
            </a:r>
            <a:r>
              <a:rPr lang="en-US" altLang="zh-CN" dirty="0" err="1"/>
              <a:t>lệnh</a:t>
            </a:r>
            <a:r>
              <a:rPr lang="en-US" altLang="zh-CN" dirty="0"/>
              <a:t> </a:t>
            </a:r>
            <a:r>
              <a:rPr lang="en-US" altLang="zh-CN" dirty="0" err="1"/>
              <a:t>bằng</a:t>
            </a:r>
            <a:r>
              <a:rPr lang="en-US" altLang="zh-CN" dirty="0"/>
              <a:t> </a:t>
            </a:r>
            <a:r>
              <a:rPr lang="en-US" altLang="zh-CN" dirty="0" err="1"/>
              <a:t>giọng</a:t>
            </a:r>
            <a:r>
              <a:rPr lang="en-US" altLang="zh-CN" dirty="0"/>
              <a:t> </a:t>
            </a:r>
            <a:r>
              <a:rPr lang="en-US" altLang="zh-CN" dirty="0" err="1"/>
              <a:t>nói</a:t>
            </a:r>
            <a:r>
              <a:rPr lang="en-US" altLang="zh-CN" dirty="0"/>
              <a:t>, </a:t>
            </a:r>
            <a:r>
              <a:rPr lang="en-US" altLang="zh-CN" dirty="0" err="1"/>
              <a:t>hệ</a:t>
            </a:r>
            <a:r>
              <a:rPr lang="en-US" altLang="zh-CN" dirty="0"/>
              <a:t> </a:t>
            </a:r>
            <a:r>
              <a:rPr lang="en-US" altLang="zh-CN" dirty="0" err="1"/>
              <a:t>thống</a:t>
            </a:r>
            <a:r>
              <a:rPr lang="en-US" altLang="zh-CN" dirty="0"/>
              <a:t> </a:t>
            </a:r>
            <a:r>
              <a:rPr lang="en-US" altLang="zh-CN" dirty="0" err="1"/>
              <a:t>sẽ</a:t>
            </a:r>
            <a:r>
              <a:rPr lang="en-US" altLang="zh-CN" dirty="0"/>
              <a:t> </a:t>
            </a:r>
            <a:r>
              <a:rPr lang="en-US" altLang="zh-CN" dirty="0" err="1"/>
              <a:t>gửi</a:t>
            </a:r>
            <a:r>
              <a:rPr lang="en-US" altLang="zh-CN" dirty="0"/>
              <a:t> </a:t>
            </a:r>
            <a:r>
              <a:rPr lang="en-US" altLang="zh-CN" dirty="0" err="1"/>
              <a:t>tín</a:t>
            </a:r>
            <a:r>
              <a:rPr lang="en-US" altLang="zh-CN" dirty="0"/>
              <a:t> </a:t>
            </a:r>
            <a:r>
              <a:rPr lang="en-US" altLang="zh-CN" dirty="0" err="1"/>
              <a:t>hiệu</a:t>
            </a:r>
            <a:r>
              <a:rPr lang="en-US" altLang="zh-CN" dirty="0"/>
              <a:t> qua Raspberry Pi </a:t>
            </a:r>
            <a:r>
              <a:rPr lang="en-US" altLang="zh-CN" dirty="0" err="1"/>
              <a:t>để</a:t>
            </a:r>
            <a:r>
              <a:rPr lang="en-US" altLang="zh-CN" dirty="0"/>
              <a:t> </a:t>
            </a:r>
            <a:r>
              <a:rPr lang="en-US" altLang="zh-CN" dirty="0" err="1"/>
              <a:t>thực</a:t>
            </a:r>
            <a:r>
              <a:rPr lang="en-US" altLang="zh-CN" dirty="0"/>
              <a:t> </a:t>
            </a:r>
            <a:r>
              <a:rPr lang="en-US" altLang="zh-CN" dirty="0" err="1"/>
              <a:t>hiện</a:t>
            </a:r>
            <a:r>
              <a:rPr lang="en-US" altLang="zh-CN" dirty="0"/>
              <a:t> </a:t>
            </a:r>
            <a:r>
              <a:rPr lang="en-US" altLang="zh-CN" dirty="0" err="1"/>
              <a:t>tác</a:t>
            </a:r>
            <a:r>
              <a:rPr lang="en-US" altLang="zh-CN" dirty="0"/>
              <a:t> </a:t>
            </a:r>
            <a:r>
              <a:rPr lang="en-US" altLang="zh-CN" dirty="0" err="1"/>
              <a:t>vụ</a:t>
            </a:r>
            <a:r>
              <a:rPr lang="en-US" altLang="zh-CN" dirty="0"/>
              <a:t>.</a:t>
            </a:r>
          </a:p>
          <a:p>
            <a:r>
              <a:rPr lang="zh-CN" altLang="en-US" dirty="0"/>
              <a:t>🔗 </a:t>
            </a:r>
            <a:r>
              <a:rPr lang="en-US" altLang="zh-CN" dirty="0" err="1"/>
              <a:t>Nguồn</a:t>
            </a:r>
            <a:r>
              <a:rPr lang="en-US" altLang="zh-CN" dirty="0"/>
              <a:t> GitHub: </a:t>
            </a:r>
            <a:r>
              <a:rPr lang="en-US" altLang="zh-CN" dirty="0">
                <a:hlinkClick r:id="rId3"/>
              </a:rPr>
              <a:t>https://github.com/shivasiddharth/Alexa-Pi</a:t>
            </a:r>
          </a:p>
        </p:txBody>
      </p:sp>
      <p:pic>
        <p:nvPicPr>
          <p:cNvPr id="8" name="Picture 7">
            <a:extLst>
              <a:ext uri="{FF2B5EF4-FFF2-40B4-BE49-F238E27FC236}">
                <a16:creationId xmlns:a16="http://schemas.microsoft.com/office/drawing/2014/main" id="{5E3C8ACE-F331-407A-9537-CD30EC4D7B60}"/>
              </a:ext>
            </a:extLst>
          </p:cNvPr>
          <p:cNvPicPr/>
          <p:nvPr/>
        </p:nvPicPr>
        <p:blipFill>
          <a:blip r:embed="rId4"/>
          <a:stretch>
            <a:fillRect/>
          </a:stretch>
        </p:blipFill>
        <p:spPr>
          <a:xfrm>
            <a:off x="3971290" y="1495425"/>
            <a:ext cx="4557395" cy="2152650"/>
          </a:xfrm>
          <a:prstGeom prst="rect">
            <a:avLst/>
          </a:prstGeom>
        </p:spPr>
      </p:pic>
      <p:sp>
        <p:nvSpPr>
          <p:cNvPr id="9" name="TextBox 8">
            <a:extLst>
              <a:ext uri="{FF2B5EF4-FFF2-40B4-BE49-F238E27FC236}">
                <a16:creationId xmlns:a16="http://schemas.microsoft.com/office/drawing/2014/main" id="{12C2AD4D-7556-4847-931E-0D06A6AB4B93}"/>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Các nghiên cứu liên quan</a:t>
            </a:r>
            <a:endParaRPr lang="en-US" sz="2800" b="1" dirty="0">
              <a:solidFill>
                <a:srgbClr val="1F409A"/>
              </a:solidFill>
              <a:latin typeface="Arial" panose="020B0604020202020204" pitchFamily="34" charset="0"/>
              <a:cs typeface="Arial" panose="020B0604020202020204" pitchFamily="34" charset="0"/>
            </a:endParaRPr>
          </a:p>
        </p:txBody>
      </p:sp>
      <p:pic>
        <p:nvPicPr>
          <p:cNvPr id="10" name="object 4">
            <a:extLst>
              <a:ext uri="{FF2B5EF4-FFF2-40B4-BE49-F238E27FC236}">
                <a16:creationId xmlns:a16="http://schemas.microsoft.com/office/drawing/2014/main" id="{6F2A748E-59A5-4642-B9BB-607AC425FBCE}"/>
              </a:ext>
            </a:extLst>
          </p:cNvPr>
          <p:cNvPicPr/>
          <p:nvPr/>
        </p:nvPicPr>
        <p:blipFill>
          <a:blip r:embed="rId5" cstate="print"/>
          <a:stretch>
            <a:fillRect/>
          </a:stretch>
        </p:blipFill>
        <p:spPr>
          <a:xfrm>
            <a:off x="0" y="4819515"/>
            <a:ext cx="9144000" cy="323983"/>
          </a:xfrm>
          <a:prstGeom prst="rect">
            <a:avLst/>
          </a:prstGeom>
        </p:spPr>
      </p:pic>
    </p:spTree>
    <p:extLst>
      <p:ext uri="{BB962C8B-B14F-4D97-AF65-F5344CB8AC3E}">
        <p14:creationId xmlns:p14="http://schemas.microsoft.com/office/powerpoint/2010/main" val="3524382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888888"/>
              </a:buClr>
              <a:buSzPts val="1000"/>
              <a:buFont typeface="Calibri" panose="020F0502020204030204"/>
              <a:buNone/>
            </a:pPr>
            <a:fld id="{00000000-1234-1234-1234-123412341234}" type="slidenum">
              <a:rPr lang="en-GB"/>
              <a:t>8</a:t>
            </a:fld>
            <a:endParaRPr lang="en-GB"/>
          </a:p>
        </p:txBody>
      </p:sp>
      <p:sp>
        <p:nvSpPr>
          <p:cNvPr id="33" name="Shape 1"/>
          <p:cNvSpPr/>
          <p:nvPr/>
        </p:nvSpPr>
        <p:spPr>
          <a:xfrm>
            <a:off x="499446" y="1256544"/>
            <a:ext cx="2622724" cy="2399184"/>
          </a:xfrm>
          <a:prstGeom prst="roundRect">
            <a:avLst>
              <a:gd name="adj" fmla="val 886"/>
            </a:avLst>
          </a:prstGeom>
          <a:solidFill>
            <a:srgbClr val="F2EEEE"/>
          </a:solidFill>
        </p:spPr>
        <p:txBody>
          <a:bodyPr/>
          <a:lstStyle/>
          <a:p>
            <a:endParaRPr lang="en-US" dirty="0">
              <a:latin typeface="Arial" panose="020B0604020202020204" pitchFamily="34" charset="0"/>
            </a:endParaRPr>
          </a:p>
        </p:txBody>
      </p:sp>
      <p:sp>
        <p:nvSpPr>
          <p:cNvPr id="34" name="Text 2"/>
          <p:cNvSpPr/>
          <p:nvPr/>
        </p:nvSpPr>
        <p:spPr>
          <a:xfrm>
            <a:off x="641205" y="1398303"/>
            <a:ext cx="1772022" cy="221456"/>
          </a:xfrm>
          <a:prstGeom prst="rect">
            <a:avLst/>
          </a:prstGeom>
          <a:noFill/>
        </p:spPr>
        <p:txBody>
          <a:bodyPr wrap="none" lIns="0" tIns="0" rIns="0" bIns="0" rtlCol="0" anchor="t"/>
          <a:lstStyle/>
          <a:p>
            <a:pPr>
              <a:lnSpc>
                <a:spcPts val="1720"/>
              </a:lnSpc>
            </a:pPr>
            <a:r>
              <a:rPr lang="en-US" sz="1375" dirty="0">
                <a:solidFill>
                  <a:schemeClr val="tx1">
                    <a:lumMod val="85000"/>
                    <a:lumOff val="15000"/>
                  </a:schemeClr>
                </a:solidFill>
                <a:latin typeface="Arial" panose="020B0604020202020204" pitchFamily="34" charset="0"/>
                <a:ea typeface="Crimson Pro Semi Bold" pitchFamily="34" charset="-122"/>
                <a:cs typeface="Crimson Pro Semi Bold" pitchFamily="34" charset="-120"/>
              </a:rPr>
              <a:t>Tiếp Cận theo IoT</a:t>
            </a:r>
            <a:endParaRPr lang="en-US" sz="1375" dirty="0">
              <a:solidFill>
                <a:schemeClr val="tx1">
                  <a:lumMod val="85000"/>
                  <a:lumOff val="15000"/>
                </a:schemeClr>
              </a:solidFill>
              <a:latin typeface="Arial" panose="020B0604020202020204" pitchFamily="34" charset="0"/>
            </a:endParaRPr>
          </a:p>
        </p:txBody>
      </p:sp>
      <p:sp>
        <p:nvSpPr>
          <p:cNvPr id="35" name="Text 3"/>
          <p:cNvSpPr/>
          <p:nvPr/>
        </p:nvSpPr>
        <p:spPr>
          <a:xfrm>
            <a:off x="641205" y="1704814"/>
            <a:ext cx="2339206" cy="1360884"/>
          </a:xfrm>
          <a:prstGeom prst="rect">
            <a:avLst/>
          </a:prstGeom>
          <a:noFill/>
        </p:spPr>
        <p:txBody>
          <a:bodyPr wrap="square" lIns="0" tIns="0" rIns="0" bIns="0" rtlCol="0" anchor="t"/>
          <a:lstStyle/>
          <a:p>
            <a:pPr>
              <a:lnSpc>
                <a:spcPts val="1780"/>
              </a:lnSpc>
            </a:pPr>
            <a:r>
              <a:rPr lang="en-US" sz="1095" dirty="0">
                <a:solidFill>
                  <a:schemeClr val="tx1">
                    <a:lumMod val="85000"/>
                    <a:lumOff val="15000"/>
                  </a:schemeClr>
                </a:solidFill>
                <a:latin typeface="Arial" panose="020B0604020202020204" pitchFamily="34" charset="0"/>
                <a:ea typeface="Heebo" pitchFamily="34" charset="-122"/>
                <a:cs typeface="Arial" panose="020B0604020202020204" pitchFamily="34" charset="0"/>
              </a:rPr>
              <a:t>Sử dụng các giao thức và nền tảng IoT để kết nối các thiết bị và cảm biến trong nhà. Điều này cho phép chúng giao tiếp và tương tác với nhau một cách dễ dàng và hiệu quả. IoT là nền tảng cốt lõi của hệ thống.</a:t>
            </a:r>
            <a:endParaRPr lang="en-US" sz="1095"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6" name="Shape 4"/>
          <p:cNvSpPr/>
          <p:nvPr/>
        </p:nvSpPr>
        <p:spPr>
          <a:xfrm>
            <a:off x="3263928" y="1256544"/>
            <a:ext cx="2622724" cy="2399184"/>
          </a:xfrm>
          <a:prstGeom prst="roundRect">
            <a:avLst>
              <a:gd name="adj" fmla="val 886"/>
            </a:avLst>
          </a:prstGeom>
          <a:solidFill>
            <a:srgbClr val="F2EEEE"/>
          </a:solidFill>
        </p:spPr>
        <p:txBody>
          <a:bodyPr/>
          <a:lstStyle/>
          <a:p>
            <a:endParaRPr lang="vi-VN" dirty="0"/>
          </a:p>
        </p:txBody>
      </p:sp>
      <p:sp>
        <p:nvSpPr>
          <p:cNvPr id="37" name="Text 5"/>
          <p:cNvSpPr/>
          <p:nvPr/>
        </p:nvSpPr>
        <p:spPr>
          <a:xfrm>
            <a:off x="3405687" y="1398302"/>
            <a:ext cx="2339206" cy="442913"/>
          </a:xfrm>
          <a:prstGeom prst="rect">
            <a:avLst/>
          </a:prstGeom>
          <a:noFill/>
        </p:spPr>
        <p:txBody>
          <a:bodyPr wrap="square" lIns="0" tIns="0" rIns="0" bIns="0" rtlCol="0" anchor="t"/>
          <a:lstStyle/>
          <a:p>
            <a:pPr>
              <a:lnSpc>
                <a:spcPts val="1720"/>
              </a:lnSpc>
            </a:pPr>
            <a:r>
              <a:rPr lang="en-US" sz="1375" dirty="0">
                <a:solidFill>
                  <a:schemeClr val="tx1">
                    <a:lumMod val="85000"/>
                    <a:lumOff val="15000"/>
                  </a:schemeClr>
                </a:solidFill>
                <a:latin typeface="Arial" panose="020B0604020202020204" pitchFamily="34" charset="0"/>
                <a:ea typeface="Crimson Pro Semi Bold" pitchFamily="34" charset="-122"/>
                <a:cs typeface="Crimson Pro Semi Bold" pitchFamily="34" charset="-120"/>
              </a:rPr>
              <a:t>Sử Dụng Cảm Biến và Vi Điều Khiển</a:t>
            </a:r>
            <a:endParaRPr lang="en-US" sz="1375" dirty="0">
              <a:solidFill>
                <a:schemeClr val="tx1">
                  <a:lumMod val="85000"/>
                  <a:lumOff val="15000"/>
                </a:schemeClr>
              </a:solidFill>
              <a:latin typeface="Arial" panose="020B0604020202020204" pitchFamily="34" charset="0"/>
            </a:endParaRPr>
          </a:p>
        </p:txBody>
      </p:sp>
      <p:sp>
        <p:nvSpPr>
          <p:cNvPr id="38" name="Text 6"/>
          <p:cNvSpPr/>
          <p:nvPr/>
        </p:nvSpPr>
        <p:spPr>
          <a:xfrm>
            <a:off x="3405687" y="1926270"/>
            <a:ext cx="2339206" cy="1587699"/>
          </a:xfrm>
          <a:prstGeom prst="rect">
            <a:avLst/>
          </a:prstGeom>
          <a:noFill/>
        </p:spPr>
        <p:txBody>
          <a:bodyPr wrap="square" lIns="0" tIns="0" rIns="0" bIns="0" rtlCol="0" anchor="t"/>
          <a:lstStyle/>
          <a:p>
            <a:pPr>
              <a:lnSpc>
                <a:spcPts val="1780"/>
              </a:lnSpc>
            </a:pPr>
            <a:r>
              <a:rPr lang="en-US" sz="1095" dirty="0">
                <a:solidFill>
                  <a:schemeClr val="tx1">
                    <a:lumMod val="85000"/>
                    <a:lumOff val="15000"/>
                  </a:schemeClr>
                </a:solidFill>
                <a:latin typeface="Arial" panose="020B0604020202020204" pitchFamily="34" charset="0"/>
                <a:ea typeface="Heebo" pitchFamily="34" charset="-122"/>
                <a:cs typeface="Arial" panose="020B0604020202020204" pitchFamily="34" charset="0"/>
              </a:rPr>
              <a:t>Cảm biến thu thập dữ liệu từ môi trường, vi điều khiển xử lý dữ liệu và điều khiển các thiết bị. Cảm biến nhiệt độ, độ ẩm, ánh sáng, và chuyển động được sử dụng để theo dõi và phản ứng với các thay đổi trong môi trường.</a:t>
            </a:r>
            <a:endParaRPr lang="en-US" sz="1095" dirty="0">
              <a:solidFill>
                <a:schemeClr val="tx1">
                  <a:lumMod val="85000"/>
                  <a:lumOff val="15000"/>
                </a:schemeClr>
              </a:solidFill>
              <a:latin typeface="Arial" panose="020B0604020202020204" pitchFamily="34" charset="0"/>
            </a:endParaRPr>
          </a:p>
        </p:txBody>
      </p:sp>
      <p:sp>
        <p:nvSpPr>
          <p:cNvPr id="39" name="Shape 7"/>
          <p:cNvSpPr/>
          <p:nvPr/>
        </p:nvSpPr>
        <p:spPr>
          <a:xfrm>
            <a:off x="6028410" y="1256544"/>
            <a:ext cx="2622724" cy="2399184"/>
          </a:xfrm>
          <a:prstGeom prst="roundRect">
            <a:avLst>
              <a:gd name="adj" fmla="val 886"/>
            </a:avLst>
          </a:prstGeom>
          <a:solidFill>
            <a:srgbClr val="F2EEEE"/>
          </a:solidFill>
        </p:spPr>
        <p:txBody>
          <a:bodyPr/>
          <a:lstStyle/>
          <a:p>
            <a:endParaRPr lang="vi-VN" dirty="0"/>
          </a:p>
        </p:txBody>
      </p:sp>
      <p:sp>
        <p:nvSpPr>
          <p:cNvPr id="40" name="Text 8"/>
          <p:cNvSpPr/>
          <p:nvPr/>
        </p:nvSpPr>
        <p:spPr>
          <a:xfrm>
            <a:off x="6170170" y="1398303"/>
            <a:ext cx="1772022" cy="221456"/>
          </a:xfrm>
          <a:prstGeom prst="rect">
            <a:avLst/>
          </a:prstGeom>
          <a:noFill/>
        </p:spPr>
        <p:txBody>
          <a:bodyPr wrap="none" lIns="0" tIns="0" rIns="0" bIns="0" rtlCol="0" anchor="t"/>
          <a:lstStyle/>
          <a:p>
            <a:pPr>
              <a:lnSpc>
                <a:spcPts val="1720"/>
              </a:lnSpc>
            </a:pPr>
            <a:r>
              <a:rPr lang="en-US" sz="1375" dirty="0" err="1">
                <a:solidFill>
                  <a:schemeClr val="tx1">
                    <a:lumMod val="85000"/>
                    <a:lumOff val="15000"/>
                  </a:schemeClr>
                </a:solidFill>
                <a:latin typeface="Arial" panose="020B0604020202020204" pitchFamily="34" charset="0"/>
                <a:ea typeface="Crimson Pro Semi Bold" pitchFamily="34" charset="-122"/>
                <a:cs typeface="Crimson Pro Semi Bold" pitchFamily="34" charset="-120"/>
              </a:rPr>
              <a:t>Kết</a:t>
            </a:r>
            <a:r>
              <a:rPr lang="en-US" sz="1375" dirty="0">
                <a:solidFill>
                  <a:schemeClr val="tx1">
                    <a:lumMod val="85000"/>
                    <a:lumOff val="15000"/>
                  </a:schemeClr>
                </a:solidFill>
                <a:latin typeface="Arial" panose="020B0604020202020204" pitchFamily="34" charset="0"/>
                <a:ea typeface="Crimson Pro Semi Bold" pitchFamily="34" charset="-122"/>
                <a:cs typeface="Crimson Pro Semi Bold" pitchFamily="34" charset="-120"/>
              </a:rPr>
              <a:t> </a:t>
            </a:r>
            <a:r>
              <a:rPr lang="en-US" sz="1375" dirty="0" err="1">
                <a:solidFill>
                  <a:schemeClr val="tx1">
                    <a:lumMod val="85000"/>
                    <a:lumOff val="15000"/>
                  </a:schemeClr>
                </a:solidFill>
                <a:latin typeface="Arial" panose="020B0604020202020204" pitchFamily="34" charset="0"/>
                <a:ea typeface="Crimson Pro Semi Bold" pitchFamily="34" charset="-122"/>
                <a:cs typeface="Crimson Pro Semi Bold" pitchFamily="34" charset="-120"/>
              </a:rPr>
              <a:t>Nối</a:t>
            </a:r>
            <a:endParaRPr lang="en-US" sz="1375" dirty="0">
              <a:solidFill>
                <a:schemeClr val="tx1">
                  <a:lumMod val="85000"/>
                  <a:lumOff val="15000"/>
                </a:schemeClr>
              </a:solidFill>
              <a:latin typeface="Arial" panose="020B0604020202020204" pitchFamily="34" charset="0"/>
            </a:endParaRPr>
          </a:p>
        </p:txBody>
      </p:sp>
      <p:sp>
        <p:nvSpPr>
          <p:cNvPr id="41" name="Text 9"/>
          <p:cNvSpPr/>
          <p:nvPr/>
        </p:nvSpPr>
        <p:spPr>
          <a:xfrm>
            <a:off x="6170170" y="1704814"/>
            <a:ext cx="2339206" cy="1360884"/>
          </a:xfrm>
          <a:prstGeom prst="rect">
            <a:avLst/>
          </a:prstGeom>
          <a:noFill/>
        </p:spPr>
        <p:txBody>
          <a:bodyPr wrap="square" lIns="0" tIns="0" rIns="0" bIns="0" rtlCol="0" anchor="t"/>
          <a:lstStyle/>
          <a:p>
            <a:pPr>
              <a:lnSpc>
                <a:spcPts val="1780"/>
              </a:lnSpc>
            </a:pPr>
            <a:r>
              <a:rPr lang="en-US" sz="1095" dirty="0">
                <a:solidFill>
                  <a:schemeClr val="tx1">
                    <a:lumMod val="85000"/>
                    <a:lumOff val="15000"/>
                  </a:schemeClr>
                </a:solidFill>
                <a:latin typeface="Arial" panose="020B0604020202020204" pitchFamily="34" charset="0"/>
                <a:ea typeface="Heebo" pitchFamily="34" charset="-122"/>
                <a:cs typeface="Arial" panose="020B0604020202020204" pitchFamily="34" charset="0"/>
              </a:rPr>
              <a:t>Kết nối qua Wi-Fi,  để đảm bảo tính linh hoạt và ổn định của hệ thống. Wi-Fi cho phép kết nối internet, </a:t>
            </a:r>
            <a:r>
              <a:rPr lang="en-US" sz="1095" dirty="0" err="1">
                <a:solidFill>
                  <a:schemeClr val="tx1">
                    <a:lumMod val="85000"/>
                    <a:lumOff val="15000"/>
                  </a:schemeClr>
                </a:solidFill>
                <a:latin typeface="Arial" panose="020B0604020202020204" pitchFamily="34" charset="0"/>
                <a:ea typeface="Heebo" pitchFamily="34" charset="-122"/>
                <a:cs typeface="Arial" panose="020B0604020202020204" pitchFamily="34" charset="0"/>
              </a:rPr>
              <a:t>tiết</a:t>
            </a:r>
            <a:r>
              <a:rPr lang="en-US" sz="1095" dirty="0">
                <a:solidFill>
                  <a:schemeClr val="tx1">
                    <a:lumMod val="85000"/>
                    <a:lumOff val="15000"/>
                  </a:schemeClr>
                </a:solidFill>
                <a:latin typeface="Arial" panose="020B0604020202020204" pitchFamily="34" charset="0"/>
                <a:ea typeface="Heebo" pitchFamily="34" charset="-122"/>
                <a:cs typeface="Arial" panose="020B0604020202020204" pitchFamily="34" charset="0"/>
              </a:rPr>
              <a:t> kiệm năng lượng và phù hợp cho các thiết bị nhỏ.</a:t>
            </a:r>
            <a:endParaRPr lang="en-US" sz="1095" dirty="0">
              <a:solidFill>
                <a:schemeClr val="tx1">
                  <a:lumMod val="85000"/>
                  <a:lumOff val="1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851235CC-07E2-4CC3-83A4-35E8658F02C3}"/>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Phương pháp</a:t>
            </a:r>
            <a:endParaRPr lang="en-US" sz="2800" b="1" dirty="0">
              <a:solidFill>
                <a:srgbClr val="1F409A"/>
              </a:solidFill>
              <a:latin typeface="Arial" panose="020B0604020202020204" pitchFamily="34" charset="0"/>
              <a:cs typeface="Arial" panose="020B0604020202020204" pitchFamily="34" charset="0"/>
            </a:endParaRPr>
          </a:p>
        </p:txBody>
      </p:sp>
      <p:pic>
        <p:nvPicPr>
          <p:cNvPr id="16" name="object 4">
            <a:extLst>
              <a:ext uri="{FF2B5EF4-FFF2-40B4-BE49-F238E27FC236}">
                <a16:creationId xmlns:a16="http://schemas.microsoft.com/office/drawing/2014/main" id="{DDF1C2F1-F417-4FD3-8949-C4552A6BB62B}"/>
              </a:ext>
            </a:extLst>
          </p:cNvPr>
          <p:cNvPicPr/>
          <p:nvPr/>
        </p:nvPicPr>
        <p:blipFill>
          <a:blip r:embed="rId3" cstate="print"/>
          <a:stretch>
            <a:fillRect/>
          </a:stretch>
        </p:blipFill>
        <p:spPr>
          <a:xfrm>
            <a:off x="0" y="4819515"/>
            <a:ext cx="9144000" cy="3239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888888"/>
              </a:buClr>
              <a:buSzPts val="1000"/>
              <a:buFont typeface="Calibri" panose="020F0502020204030204"/>
              <a:buNone/>
            </a:pPr>
            <a:fld id="{00000000-1234-1234-1234-123412341234}" type="slidenum">
              <a:rPr lang="en-GB"/>
              <a:t>9</a:t>
            </a:fld>
            <a:endParaRPr lang="en-GB"/>
          </a:p>
        </p:txBody>
      </p:sp>
      <p:sp>
        <p:nvSpPr>
          <p:cNvPr id="8" name="矩形 4"/>
          <p:cNvSpPr/>
          <p:nvPr>
            <p:custDataLst>
              <p:tags r:id="rId1"/>
            </p:custDataLst>
          </p:nvPr>
        </p:nvSpPr>
        <p:spPr>
          <a:xfrm>
            <a:off x="571508" y="1720700"/>
            <a:ext cx="5131091" cy="488181"/>
          </a:xfrm>
          <a:prstGeom prst="rect">
            <a:avLst/>
          </a:prstGeom>
          <a:noFill/>
        </p:spPr>
        <p:txBody>
          <a:bodyPr wrap="square" lIns="0" tIns="0" rIns="0" bIns="0" rtlCol="0" anchor="t" anchorCtr="0">
            <a:normAutofit/>
          </a:bodyPr>
          <a:lstStyle/>
          <a:p>
            <a:pPr>
              <a:lnSpc>
                <a:spcPct val="150000"/>
              </a:lnSpc>
              <a:spcBef>
                <a:spcPct val="0"/>
              </a:spcBef>
              <a:spcAft>
                <a:spcPct val="0"/>
              </a:spcAft>
            </a:pPr>
            <a:r>
              <a:rPr lang="en-US" kern="0" dirty="0">
                <a:ln>
                  <a:noFill/>
                  <a:prstDash val="sysDot"/>
                </a:ln>
                <a:solidFill>
                  <a:schemeClr val="tx1">
                    <a:lumMod val="85000"/>
                    <a:lumOff val="15000"/>
                  </a:schemeClr>
                </a:solidFill>
                <a:latin typeface="Arial" panose="020B0604020202020204" pitchFamily="34" charset="0"/>
                <a:sym typeface="+mn-ea"/>
              </a:rPr>
              <a:t>- </a:t>
            </a:r>
            <a:r>
              <a:rPr lang="vi-VN" kern="0" dirty="0">
                <a:ln>
                  <a:noFill/>
                  <a:prstDash val="sysDot"/>
                </a:ln>
                <a:solidFill>
                  <a:schemeClr val="tx1">
                    <a:lumMod val="85000"/>
                    <a:lumOff val="15000"/>
                  </a:schemeClr>
                </a:solidFill>
                <a:latin typeface="+mn-lt"/>
                <a:sym typeface="+mn-ea"/>
              </a:rPr>
              <a:t>Arduino Uno làm bộ xử lý chính, thu thập dữ liệu từ cảm biến.</a:t>
            </a:r>
          </a:p>
        </p:txBody>
      </p:sp>
      <p:sp>
        <p:nvSpPr>
          <p:cNvPr id="9" name="矩形 5"/>
          <p:cNvSpPr/>
          <p:nvPr>
            <p:custDataLst>
              <p:tags r:id="rId2"/>
            </p:custDataLst>
          </p:nvPr>
        </p:nvSpPr>
        <p:spPr>
          <a:xfrm>
            <a:off x="481432" y="794083"/>
            <a:ext cx="5131091" cy="707400"/>
          </a:xfrm>
          <a:prstGeom prst="rect">
            <a:avLst/>
          </a:prstGeom>
          <a:noFill/>
        </p:spPr>
        <p:txBody>
          <a:bodyPr wrap="square" lIns="0" tIns="0" rIns="0" bIns="0" rtlCol="0" anchor="b">
            <a:normAutofit/>
          </a:bodyPr>
          <a:lstStyle/>
          <a:p>
            <a:pPr>
              <a:spcBef>
                <a:spcPct val="0"/>
              </a:spcBef>
              <a:spcAft>
                <a:spcPct val="0"/>
              </a:spcAft>
            </a:pPr>
            <a:r>
              <a:rPr lang="en-US" sz="2000" b="1" kern="0" dirty="0" err="1">
                <a:solidFill>
                  <a:schemeClr val="accent1"/>
                </a:solidFill>
                <a:latin typeface="Arial" panose="020B0604020202020204" pitchFamily="34" charset="0"/>
                <a:sym typeface="+mn-ea"/>
              </a:rPr>
              <a:t>Hệ</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thống</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nhà</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thông</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minh</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được</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thiết</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kế</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theo</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mô</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hình</a:t>
            </a:r>
            <a:r>
              <a:rPr lang="en-US" sz="2000" b="1" kern="0" dirty="0">
                <a:solidFill>
                  <a:schemeClr val="accent1"/>
                </a:solidFill>
                <a:latin typeface="Arial" panose="020B0604020202020204" pitchFamily="34" charset="0"/>
                <a:sym typeface="+mn-ea"/>
              </a:rPr>
              <a:t> IoT, </a:t>
            </a:r>
            <a:r>
              <a:rPr lang="en-US" sz="2000" b="1" kern="0" dirty="0" err="1">
                <a:solidFill>
                  <a:schemeClr val="accent1"/>
                </a:solidFill>
                <a:latin typeface="Arial" panose="020B0604020202020204" pitchFamily="34" charset="0"/>
                <a:sym typeface="+mn-ea"/>
              </a:rPr>
              <a:t>trong</a:t>
            </a:r>
            <a:r>
              <a:rPr lang="en-US" sz="2000" b="1" kern="0" dirty="0">
                <a:solidFill>
                  <a:schemeClr val="accent1"/>
                </a:solidFill>
                <a:latin typeface="Arial" panose="020B0604020202020204" pitchFamily="34" charset="0"/>
                <a:sym typeface="+mn-ea"/>
              </a:rPr>
              <a:t> </a:t>
            </a:r>
            <a:r>
              <a:rPr lang="en-US" sz="2000" b="1" kern="0" dirty="0" err="1">
                <a:solidFill>
                  <a:schemeClr val="accent1"/>
                </a:solidFill>
                <a:latin typeface="Arial" panose="020B0604020202020204" pitchFamily="34" charset="0"/>
                <a:sym typeface="+mn-ea"/>
              </a:rPr>
              <a:t>đó</a:t>
            </a:r>
            <a:r>
              <a:rPr lang="en-US" sz="2000" b="1" kern="0" dirty="0">
                <a:solidFill>
                  <a:schemeClr val="accent1"/>
                </a:solidFill>
                <a:latin typeface="Arial" panose="020B0604020202020204" pitchFamily="34" charset="0"/>
                <a:sym typeface="+mn-ea"/>
              </a:rPr>
              <a:t>:</a:t>
            </a:r>
          </a:p>
        </p:txBody>
      </p:sp>
      <p:sp>
        <p:nvSpPr>
          <p:cNvPr id="17" name="矩形 4"/>
          <p:cNvSpPr/>
          <p:nvPr>
            <p:custDataLst>
              <p:tags r:id="rId3"/>
            </p:custDataLst>
          </p:nvPr>
        </p:nvSpPr>
        <p:spPr>
          <a:xfrm>
            <a:off x="559235" y="2185771"/>
            <a:ext cx="5131090" cy="502528"/>
          </a:xfrm>
          <a:prstGeom prst="rect">
            <a:avLst/>
          </a:prstGeom>
          <a:noFill/>
        </p:spPr>
        <p:txBody>
          <a:bodyPr wrap="square" lIns="0" tIns="0" rIns="0" bIns="0" rtlCol="0" anchor="t" anchorCtr="0">
            <a:normAutofit/>
          </a:bodyPr>
          <a:lstStyle/>
          <a:p>
            <a:pPr>
              <a:lnSpc>
                <a:spcPct val="150000"/>
              </a:lnSpc>
              <a:spcBef>
                <a:spcPct val="0"/>
              </a:spcBef>
              <a:spcAft>
                <a:spcPct val="0"/>
              </a:spcAft>
            </a:pPr>
            <a:r>
              <a:rPr lang="en-US" kern="0" dirty="0">
                <a:ln>
                  <a:noFill/>
                  <a:prstDash val="sysDot"/>
                </a:ln>
                <a:solidFill>
                  <a:schemeClr val="tx1">
                    <a:lumMod val="85000"/>
                    <a:lumOff val="15000"/>
                  </a:schemeClr>
                </a:solidFill>
                <a:latin typeface="Arial" panose="020B0604020202020204" pitchFamily="34" charset="0"/>
                <a:sym typeface="+mn-ea"/>
              </a:rPr>
              <a:t>- </a:t>
            </a:r>
            <a:r>
              <a:rPr lang="vi-VN" kern="0" dirty="0">
                <a:ln>
                  <a:noFill/>
                  <a:prstDash val="sysDot"/>
                </a:ln>
                <a:solidFill>
                  <a:schemeClr val="tx1">
                    <a:lumMod val="85000"/>
                    <a:lumOff val="15000"/>
                  </a:schemeClr>
                </a:solidFill>
                <a:latin typeface="+mn-lt"/>
                <a:sym typeface="+mn-ea"/>
              </a:rPr>
              <a:t>ESP32;8266 đóng vai trò giao tiếp Wi-Fi, gửi và nhận dữ liệu.</a:t>
            </a:r>
          </a:p>
        </p:txBody>
      </p:sp>
      <p:sp>
        <p:nvSpPr>
          <p:cNvPr id="20" name="矩形 4"/>
          <p:cNvSpPr/>
          <p:nvPr>
            <p:custDataLst>
              <p:tags r:id="rId4"/>
            </p:custDataLst>
          </p:nvPr>
        </p:nvSpPr>
        <p:spPr>
          <a:xfrm>
            <a:off x="571508" y="2612792"/>
            <a:ext cx="5131091" cy="759795"/>
          </a:xfrm>
          <a:prstGeom prst="rect">
            <a:avLst/>
          </a:prstGeom>
          <a:noFill/>
        </p:spPr>
        <p:txBody>
          <a:bodyPr wrap="square" lIns="0" tIns="0" rIns="0" bIns="0" rtlCol="0" anchor="t" anchorCtr="0">
            <a:noAutofit/>
          </a:bodyPr>
          <a:lstStyle/>
          <a:p>
            <a:pPr>
              <a:lnSpc>
                <a:spcPct val="150000"/>
              </a:lnSpc>
              <a:spcBef>
                <a:spcPct val="0"/>
              </a:spcBef>
              <a:spcAft>
                <a:spcPct val="0"/>
              </a:spcAft>
            </a:pPr>
            <a:r>
              <a:rPr lang="en-US" kern="0" dirty="0">
                <a:ln>
                  <a:noFill/>
                  <a:prstDash val="sysDot"/>
                </a:ln>
                <a:solidFill>
                  <a:schemeClr val="tx1">
                    <a:lumMod val="85000"/>
                    <a:lumOff val="15000"/>
                  </a:schemeClr>
                </a:solidFill>
                <a:latin typeface="Arial" panose="020B0604020202020204" pitchFamily="34" charset="0"/>
                <a:sym typeface="+mn-ea"/>
              </a:rPr>
              <a:t>- </a:t>
            </a:r>
            <a:r>
              <a:rPr lang="vi-VN" kern="0" dirty="0">
                <a:ln>
                  <a:noFill/>
                  <a:prstDash val="sysDot"/>
                </a:ln>
                <a:solidFill>
                  <a:schemeClr val="tx1">
                    <a:lumMod val="85000"/>
                    <a:lumOff val="15000"/>
                  </a:schemeClr>
                </a:solidFill>
                <a:latin typeface="+mn-lt"/>
                <a:sym typeface="+mn-ea"/>
              </a:rPr>
              <a:t>Các thiết bị như cảm biến,</a:t>
            </a:r>
            <a:r>
              <a:rPr lang="en-US" kern="0" dirty="0" err="1">
                <a:ln>
                  <a:noFill/>
                  <a:prstDash val="sysDot"/>
                </a:ln>
                <a:solidFill>
                  <a:schemeClr val="tx1">
                    <a:lumMod val="85000"/>
                    <a:lumOff val="15000"/>
                  </a:schemeClr>
                </a:solidFill>
                <a:latin typeface="Arial" panose="020B0604020202020204" pitchFamily="34" charset="0"/>
                <a:sym typeface="+mn-ea"/>
              </a:rPr>
              <a:t>quạt</a:t>
            </a:r>
            <a:r>
              <a:rPr lang="en-US" kern="0" dirty="0">
                <a:ln>
                  <a:noFill/>
                  <a:prstDash val="sysDot"/>
                </a:ln>
                <a:solidFill>
                  <a:schemeClr val="tx1">
                    <a:lumMod val="85000"/>
                    <a:lumOff val="15000"/>
                  </a:schemeClr>
                </a:solidFill>
                <a:latin typeface="Arial" panose="020B0604020202020204" pitchFamily="34" charset="0"/>
                <a:sym typeface="+mn-ea"/>
              </a:rPr>
              <a:t>,</a:t>
            </a:r>
            <a:r>
              <a:rPr lang="vi-VN" kern="0" dirty="0">
                <a:ln>
                  <a:noFill/>
                  <a:prstDash val="sysDot"/>
                </a:ln>
                <a:solidFill>
                  <a:schemeClr val="tx1">
                    <a:lumMod val="85000"/>
                    <a:lumOff val="15000"/>
                  </a:schemeClr>
                </a:solidFill>
                <a:latin typeface="+mn-lt"/>
                <a:sym typeface="+mn-ea"/>
              </a:rPr>
              <a:t> loa, LED, LCD được kết nối với Arduino và Esp32;8266 để hiển thị và phản hồi theo tình huống.</a:t>
            </a:r>
          </a:p>
        </p:txBody>
      </p:sp>
      <p:pic>
        <p:nvPicPr>
          <p:cNvPr id="3" name="Picture 2" descr="A close-up of a computer chip&#10;&#10;Description automatically generated"/>
          <p:cNvPicPr>
            <a:picLocks noChangeAspect="1"/>
          </p:cNvPicPr>
          <p:nvPr/>
        </p:nvPicPr>
        <p:blipFill rotWithShape="1">
          <a:blip r:embed="rId8"/>
          <a:srcRect b="47478"/>
          <a:stretch>
            <a:fillRect/>
          </a:stretch>
        </p:blipFill>
        <p:spPr>
          <a:xfrm>
            <a:off x="5748110" y="1387748"/>
            <a:ext cx="3273048" cy="1273248"/>
          </a:xfrm>
          <a:prstGeom prst="rect">
            <a:avLst/>
          </a:prstGeom>
        </p:spPr>
      </p:pic>
      <p:pic>
        <p:nvPicPr>
          <p:cNvPr id="5" name="Picture 4" descr="A close-up of a microchip&#10;&#10;Description automatically generated"/>
          <p:cNvPicPr>
            <a:picLocks noChangeAspect="1"/>
          </p:cNvPicPr>
          <p:nvPr/>
        </p:nvPicPr>
        <p:blipFill>
          <a:blip r:embed="rId9"/>
          <a:stretch>
            <a:fillRect/>
          </a:stretch>
        </p:blipFill>
        <p:spPr>
          <a:xfrm>
            <a:off x="5233046" y="2200117"/>
            <a:ext cx="2196662" cy="1647496"/>
          </a:xfrm>
          <a:prstGeom prst="rect">
            <a:avLst/>
          </a:prstGeom>
        </p:spPr>
      </p:pic>
      <p:pic>
        <p:nvPicPr>
          <p:cNvPr id="10" name="Picture 9"/>
          <p:cNvPicPr>
            <a:picLocks noChangeAspect="1"/>
          </p:cNvPicPr>
          <p:nvPr/>
        </p:nvPicPr>
        <p:blipFill>
          <a:blip r:embed="rId10"/>
          <a:stretch>
            <a:fillRect/>
          </a:stretch>
        </p:blipFill>
        <p:spPr>
          <a:xfrm>
            <a:off x="7190154" y="2660996"/>
            <a:ext cx="1735504" cy="1735504"/>
          </a:xfrm>
          <a:prstGeom prst="rect">
            <a:avLst/>
          </a:prstGeom>
        </p:spPr>
      </p:pic>
      <p:sp>
        <p:nvSpPr>
          <p:cNvPr id="11" name="矩形 4"/>
          <p:cNvSpPr/>
          <p:nvPr>
            <p:custDataLst>
              <p:tags r:id="rId5"/>
            </p:custDataLst>
          </p:nvPr>
        </p:nvSpPr>
        <p:spPr>
          <a:xfrm>
            <a:off x="573487" y="3394254"/>
            <a:ext cx="5131090" cy="502528"/>
          </a:xfrm>
          <a:prstGeom prst="rect">
            <a:avLst/>
          </a:prstGeom>
          <a:noFill/>
        </p:spPr>
        <p:txBody>
          <a:bodyPr wrap="square" lIns="0" tIns="0" rIns="0" bIns="0" rtlCol="0" anchor="t" anchorCtr="0">
            <a:noAutofit/>
          </a:bodyPr>
          <a:lstStyle/>
          <a:p>
            <a:pPr>
              <a:lnSpc>
                <a:spcPct val="150000"/>
              </a:lnSpc>
              <a:spcBef>
                <a:spcPct val="0"/>
              </a:spcBef>
              <a:spcAft>
                <a:spcPct val="0"/>
              </a:spcAft>
            </a:pPr>
            <a:r>
              <a:rPr lang="vi-VN" kern="0" dirty="0">
                <a:ln>
                  <a:noFill/>
                  <a:prstDash val="sysDot"/>
                </a:ln>
                <a:solidFill>
                  <a:schemeClr val="tx1">
                    <a:lumMod val="85000"/>
                    <a:lumOff val="15000"/>
                  </a:schemeClr>
                </a:solidFill>
                <a:latin typeface="+mn-lt"/>
                <a:sym typeface="+mn-ea"/>
              </a:rPr>
              <a:t>- Flask nhận dữ liệu từ cảm biến, sau đó hiển thị trên web nhằm  điều khiển các thiết bị và phát cảnh báo</a:t>
            </a:r>
          </a:p>
        </p:txBody>
      </p:sp>
      <p:sp>
        <p:nvSpPr>
          <p:cNvPr id="14" name="TextBox 13">
            <a:extLst>
              <a:ext uri="{FF2B5EF4-FFF2-40B4-BE49-F238E27FC236}">
                <a16:creationId xmlns:a16="http://schemas.microsoft.com/office/drawing/2014/main" id="{9D9C21C8-5CEC-49E1-B177-77DFB5E51567}"/>
              </a:ext>
            </a:extLst>
          </p:cNvPr>
          <p:cNvSpPr txBox="1"/>
          <p:nvPr/>
        </p:nvSpPr>
        <p:spPr>
          <a:xfrm>
            <a:off x="944179" y="143294"/>
            <a:ext cx="8853424" cy="523220"/>
          </a:xfrm>
          <a:prstGeom prst="rect">
            <a:avLst/>
          </a:prstGeom>
          <a:noFill/>
        </p:spPr>
        <p:txBody>
          <a:bodyPr wrap="square" rtlCol="0">
            <a:spAutoFit/>
          </a:bodyPr>
          <a:lstStyle/>
          <a:p>
            <a:r>
              <a:rPr lang="en-US" sz="2800" b="1">
                <a:solidFill>
                  <a:srgbClr val="FF6600"/>
                </a:solidFill>
                <a:latin typeface="Arial" panose="020B0604020202020204" pitchFamily="34" charset="0"/>
                <a:cs typeface="Arial" panose="020B0604020202020204" pitchFamily="34" charset="0"/>
              </a:rPr>
              <a:t>Hệ thống</a:t>
            </a:r>
            <a:endParaRPr lang="en-US" sz="2800" b="1" dirty="0">
              <a:solidFill>
                <a:srgbClr val="1F409A"/>
              </a:solidFill>
              <a:latin typeface="Arial" panose="020B0604020202020204" pitchFamily="34" charset="0"/>
              <a:cs typeface="Arial" panose="020B0604020202020204" pitchFamily="34" charset="0"/>
            </a:endParaRPr>
          </a:p>
        </p:txBody>
      </p:sp>
      <p:pic>
        <p:nvPicPr>
          <p:cNvPr id="15" name="object 4">
            <a:extLst>
              <a:ext uri="{FF2B5EF4-FFF2-40B4-BE49-F238E27FC236}">
                <a16:creationId xmlns:a16="http://schemas.microsoft.com/office/drawing/2014/main" id="{955EA62C-E648-42CC-AD1D-B1DED674128C}"/>
              </a:ext>
            </a:extLst>
          </p:cNvPr>
          <p:cNvPicPr/>
          <p:nvPr/>
        </p:nvPicPr>
        <p:blipFill>
          <a:blip r:embed="rId11" cstate="print"/>
          <a:stretch>
            <a:fillRect/>
          </a:stretch>
        </p:blipFill>
        <p:spPr>
          <a:xfrm>
            <a:off x="0" y="4819515"/>
            <a:ext cx="9144000" cy="323983"/>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2*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78.3496062992126,&quot;left&quot;:64.26282030481042,&quot;top&quot;:75.2315748031496,&quot;width&quot;:588.96010742187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2*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78.3496062992126,&quot;left&quot;:64.26282030481042,&quot;top&quot;:75.2315748031496,&quot;width&quot;:588.96010742187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2*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78.3496062992126,&quot;left&quot;:64.26282030481042,&quot;top&quot;:75.2315748031496,&quot;width&quot;:588.96010742187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2*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78.3496062992126,&quot;left&quot;:64.26282030481042,&quot;top&quot;:75.2315748031496,&quot;width&quot;:588.96010742187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2*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78.3496062992126,&quot;left&quot;:64.26282030481042,&quot;top&quot;:75.2315748031496,&quot;width&quot;:588.96010742187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2*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78.3496062992126,&quot;left&quot;:64.26282030481042,&quot;top&quot;:75.2315748031496,&quot;width&quot;:588.96010742187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2*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78.3496062992126,&quot;left&quot;:64.26282030481042,&quot;top&quot;:75.2315748031496,&quot;width&quot;:588.96010742187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2*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78.3496062992126,&quot;left&quot;:64.26282030481042,&quot;top&quot;:75.2315748031496,&quot;width&quot;:588.96010742187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935</Words>
  <Application>Microsoft Office PowerPoint</Application>
  <PresentationFormat>On-screen Show (16:9)</PresentationFormat>
  <Paragraphs>94</Paragraphs>
  <Slides>18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 MT</vt:lpstr>
      <vt:lpstr>Calibri</vt:lpstr>
      <vt:lpstr>Microsoft Sans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Đức Đồng</dc:creator>
  <cp:lastModifiedBy>xaducdong xaducdong</cp:lastModifiedBy>
  <cp:revision>57</cp:revision>
  <dcterms:created xsi:type="dcterms:W3CDTF">2024-12-24T10:16:00Z</dcterms:created>
  <dcterms:modified xsi:type="dcterms:W3CDTF">2025-03-15T07:36:52Z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D19CF5185B08472E8F606A022595D8D7_13</vt:lpwstr>
  </property>
  <property fmtid="{D5CDD505-2E9C-101B-9397-08002B2CF9AE}" pid="3" name="KSOProductBuildVer">
    <vt:lpwstr>2057-12.2.0.20341</vt:lpwstr>
  </property>
</Properties>
</file>